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4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4661" autoAdjust="0"/>
  </p:normalViewPr>
  <p:slideViewPr>
    <p:cSldViewPr snapToGrid="0">
      <p:cViewPr varScale="1">
        <p:scale>
          <a:sx n="68" d="100"/>
          <a:sy n="68" d="100"/>
        </p:scale>
        <p:origin x="60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FEB69-DE87-4575-868B-FB7288359106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D6290-9B38-411D-9B83-181FDF203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50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0226E-001E-439F-A3F5-A4127E296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6D2E43-9337-475C-8F1D-1E593979C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6FFE9-2731-4917-B1D0-3B14554B3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41ED-E83A-41C8-8F84-96847330CCA7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4B29D-A431-477D-86EA-6AD7C2B48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889C2-F928-4C60-AA4A-779C8876E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5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3D7F1-12A6-4D3A-8A6B-75DB32232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5A1A3-D0EB-4BA4-98F8-5E1420093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F90B2-DA61-4FB4-9932-7AC449F8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6B678-A88C-4EFC-9939-A900C4600942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2A0B2-F31F-4A3F-8FEC-62A1EFF98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B1C74-6FDC-4A73-B51C-FF3A8512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3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83D26B-7A2B-43DC-80BE-E5C25DC904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D17E71-AA91-4D8C-8ABE-759BE1453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7EDDA-9555-4DC2-9045-3CC41769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7ACD-404D-4F95-BBFD-64B0FFE76570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D9E2F-8C9E-4453-9305-FA0FA1B27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961B9-AD23-45D0-AA18-FA6D203C6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2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07DFF-C489-458E-8336-FAF2072DD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2CCFD-7004-451B-BFFA-5183F9A3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F533B-848B-4412-8D05-F39DCA6C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2511-F86F-4763-B284-2A6C42B96EE7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358DE-46CF-4E38-AB6E-02BA3CD5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D9F30-B7D2-4EB3-A61B-2044BE2E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3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32A4F-8F1E-4EC2-9ECA-D92BFC89F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8CCEB-26D8-4E50-998C-F67D7EBF8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74EB2-BBB1-42B3-8F89-AC6320FE0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74EB0-B658-4C7B-83DE-D5CB9EEB8195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E304C-69B5-4C01-90F7-07C6F4E3A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3BFDC-F5ED-434C-9929-7D857B754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8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3C99-E1EA-470D-BF41-7288FF671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7A592-5B73-4008-BB6C-A15D166FB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BC6EF-99CA-447B-B6FD-92C7480B5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193DA4-FF7F-42C5-848B-114CB8945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6C3C7-40FA-47A8-B5DE-B04C361B8F2B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137AF8-902D-4159-A842-67AC1AB43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8615C-681F-4487-9624-4D8B847A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5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995D-3E98-44DC-9E46-527F1A2A4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5FE8B-C067-4553-BF9B-65D95CD90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650E15-6B1E-4B57-890A-477D33364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DABA7-F2B7-4120-AB8A-FB789CE69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A6220A-AD6A-41C3-A5C9-398DD91BC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BE0782-C8B7-48A9-8CAB-1AECEDB19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1FF9-1917-43CB-99EE-8AF8A446E513}" type="datetime1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E06C2D-E1CE-4D56-B7A8-9D8AC9264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8B81E7-CEE5-4385-B0FF-955020E7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7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84F42-ABA5-4CD2-8BAF-2E4C8D015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503A3E-746A-4070-9593-D7CE2FCE7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567C-5F20-4F0E-A059-1C8E81CCCA9C}" type="datetime1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03073-2327-45AC-A1E7-BBF1F111F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9EC1CA-ED63-44B9-A7E2-A7B4A2616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7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ED5E98-9540-4768-A4C1-773FEB96E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EA8-22DF-45C4-86E8-996B9B730340}" type="datetime1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B05705-2993-42B8-AB78-E509549B5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DC5DF-D132-423E-8411-225B99D1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56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89D28-C76E-4DF7-BF94-3F7A61F03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7E91C-C620-417F-B540-7FC4D6DB6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BB79E8-2BF8-4C8D-8B3B-617DCE626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D36496-B499-48C6-A927-34BAF784E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93B1-5363-41B4-97EA-25D4DCF0B37B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E3A26-ED81-40BD-AAAF-5124C8EF6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CC747-68B5-430D-B20A-EBCDA3709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E8B3-4FC9-4FFB-B8ED-0E30B7E88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34D48-2F0B-4E96-AF5D-D7890ED8D7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E0BBA6-6D93-4867-A567-B2B7881FE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EA722D-F454-42AB-B303-CB14EA837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5B058-D09E-4302-9AED-7F45EBF80EB7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5964C-EDA1-481A-AEB2-D7AEFBF62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23659-A812-4140-ADB5-B4ED8160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3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67FE6D-2BE9-404F-A8C7-92FFFC4F0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2CBA0-E998-4575-97C9-5B09F35D4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7BAF9-6A26-4152-91EB-3085FBA875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88A9A-9338-45CE-B9E6-8F03545AF48E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CB173-7276-42CF-9890-6353C025BA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99E8C-4FBA-43E1-A5B6-35A09F31DD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7BA73-65E2-4D64-B250-3F8DCC620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94375-9D8D-4631-AE37-2A05684CEC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search for classes by Part of Term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F9C33C-162D-4FC2-B579-78024ED07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19856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Full Term, Late Start, Second Half course offerings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E1044-CEDB-45AA-B038-2E17994AE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6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BA6647-16C1-4BE8-AA07-9DDE3051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2</a:t>
            </a:fld>
            <a:endParaRPr lang="en-US"/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D435EC3C-65ED-4E51-A3AB-77EC22A06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2162" y="2039144"/>
            <a:ext cx="8067675" cy="3924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ECF058-6182-4114-BB81-CAB257571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After logging into </a:t>
            </a:r>
            <a:r>
              <a:rPr lang="en-US" dirty="0" err="1"/>
              <a:t>myNCC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click on Academic </a:t>
            </a:r>
          </a:p>
        </p:txBody>
      </p:sp>
    </p:spTree>
    <p:extLst>
      <p:ext uri="{BB962C8B-B14F-4D97-AF65-F5344CB8AC3E}">
        <p14:creationId xmlns:p14="http://schemas.microsoft.com/office/powerpoint/2010/main" val="95724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E7BCBE-9D51-4171-A886-8F40F2557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3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32F60A9-F353-41BE-BAC1-92F3588D2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8350" y="2205831"/>
            <a:ext cx="8115300" cy="3590925"/>
          </a:xfrm>
          <a:prstGeom prst="rect">
            <a:avLst/>
          </a:prstGeom>
        </p:spPr>
      </p:pic>
      <p:sp>
        <p:nvSpPr>
          <p:cNvPr id="2" name="Title 1" descr="Select Add or Drop Classes&#10;">
            <a:extLst>
              <a:ext uri="{FF2B5EF4-FFF2-40B4-BE49-F238E27FC236}">
                <a16:creationId xmlns:a16="http://schemas.microsoft.com/office/drawing/2014/main" id="{B5B005D5-8DBF-4783-868C-E5D283C63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92250"/>
          </a:xfrm>
        </p:spPr>
        <p:txBody>
          <a:bodyPr/>
          <a:lstStyle/>
          <a:p>
            <a:pPr algn="ctr"/>
            <a:r>
              <a:rPr lang="en-US" dirty="0"/>
              <a:t>Select Add or Drop Classes </a:t>
            </a:r>
          </a:p>
        </p:txBody>
      </p:sp>
    </p:spTree>
    <p:extLst>
      <p:ext uri="{BB962C8B-B14F-4D97-AF65-F5344CB8AC3E}">
        <p14:creationId xmlns:p14="http://schemas.microsoft.com/office/powerpoint/2010/main" val="400585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BDE06C-A073-4FEE-BF9C-903C9665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4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3CF0DBF-7163-447B-B0BE-15F67EBA2E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7412" y="1824831"/>
            <a:ext cx="8048625" cy="38004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52C13F-6F8C-4679-84B9-967172C40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 Class Search </a:t>
            </a:r>
          </a:p>
        </p:txBody>
      </p:sp>
    </p:spTree>
    <p:extLst>
      <p:ext uri="{BB962C8B-B14F-4D97-AF65-F5344CB8AC3E}">
        <p14:creationId xmlns:p14="http://schemas.microsoft.com/office/powerpoint/2010/main" val="339136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73D6CD-207C-4FFD-A368-1A5EB3A17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5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AC94645-1AA8-43F6-BA45-4DDFE2B45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4656" y="2007859"/>
            <a:ext cx="8039100" cy="30765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892EBC-49BB-474D-B7E6-C145849BE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 Advanced Search </a:t>
            </a:r>
          </a:p>
        </p:txBody>
      </p:sp>
    </p:spTree>
    <p:extLst>
      <p:ext uri="{BB962C8B-B14F-4D97-AF65-F5344CB8AC3E}">
        <p14:creationId xmlns:p14="http://schemas.microsoft.com/office/powerpoint/2010/main" val="68473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D6480E-3760-45E8-A481-661C684E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6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2F0231E3-62C0-4997-A87A-3770BD2721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3587" y="1858169"/>
            <a:ext cx="8124825" cy="40195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0D06BF-87D4-40FA-8343-0E1419EB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Select a Part of Term and click Section Search </a:t>
            </a:r>
          </a:p>
        </p:txBody>
      </p:sp>
    </p:spTree>
    <p:extLst>
      <p:ext uri="{BB962C8B-B14F-4D97-AF65-F5344CB8AC3E}">
        <p14:creationId xmlns:p14="http://schemas.microsoft.com/office/powerpoint/2010/main" val="1973762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A2526-75D4-4F06-AED8-7D0FA0B2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7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797CBF7-EC64-4BB4-A017-787A0C66A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3587" y="1690688"/>
            <a:ext cx="8124825" cy="4191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CB2519-FAAE-430B-9AB8-81E2E3501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Classes with the selected </a:t>
            </a:r>
            <a:br>
              <a:rPr lang="en-US" dirty="0"/>
            </a:br>
            <a:r>
              <a:rPr lang="en-US" dirty="0"/>
              <a:t>Part of Term will display</a:t>
            </a:r>
          </a:p>
        </p:txBody>
      </p:sp>
    </p:spTree>
    <p:extLst>
      <p:ext uri="{BB962C8B-B14F-4D97-AF65-F5344CB8AC3E}">
        <p14:creationId xmlns:p14="http://schemas.microsoft.com/office/powerpoint/2010/main" val="3883642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412EC-319A-4F9F-8AD5-C430F923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7BA73-65E2-4D64-B250-3F8DCC62074C}" type="slidenum">
              <a:rPr lang="en-US" smtClean="0"/>
              <a:t>8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4BDFEC1-294A-4F6D-8473-AC8FC8F68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8312" y="1690688"/>
            <a:ext cx="8448675" cy="38195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A8AD0F-9C6E-4F88-8015-09F523661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To add the class, check the box and </a:t>
            </a:r>
            <a:br>
              <a:rPr lang="en-US" dirty="0"/>
            </a:br>
            <a:r>
              <a:rPr lang="en-US" dirty="0"/>
              <a:t>click on Register</a:t>
            </a:r>
          </a:p>
        </p:txBody>
      </p:sp>
    </p:spTree>
    <p:extLst>
      <p:ext uri="{BB962C8B-B14F-4D97-AF65-F5344CB8AC3E}">
        <p14:creationId xmlns:p14="http://schemas.microsoft.com/office/powerpoint/2010/main" val="147495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3BED4DF35C434884B83B850092ED32" ma:contentTypeVersion="14" ma:contentTypeDescription="Create a new document." ma:contentTypeScope="" ma:versionID="0160b80c9003a4445e144714f473f8a5">
  <xsd:schema xmlns:xsd="http://www.w3.org/2001/XMLSchema" xmlns:xs="http://www.w3.org/2001/XMLSchema" xmlns:p="http://schemas.microsoft.com/office/2006/metadata/properties" xmlns:ns3="b09e9b2a-0724-4f85-ae96-4a6aefda8a0d" xmlns:ns4="8845616a-edf1-4dd7-99eb-bb8f8a70dc68" targetNamespace="http://schemas.microsoft.com/office/2006/metadata/properties" ma:root="true" ma:fieldsID="b29e81f68adceb2b657539eff50d4ffd" ns3:_="" ns4:_="">
    <xsd:import namespace="b09e9b2a-0724-4f85-ae96-4a6aefda8a0d"/>
    <xsd:import namespace="8845616a-edf1-4dd7-99eb-bb8f8a70dc6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9e9b2a-0724-4f85-ae96-4a6aefda8a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5616a-edf1-4dd7-99eb-bb8f8a70d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CD71A4-AA07-45DC-BD50-20D569A8E3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9e9b2a-0724-4f85-ae96-4a6aefda8a0d"/>
    <ds:schemaRef ds:uri="8845616a-edf1-4dd7-99eb-bb8f8a70d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218096-5B2E-4338-AF2D-BB586268C0AD}">
  <ds:schemaRefs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b09e9b2a-0724-4f85-ae96-4a6aefda8a0d"/>
    <ds:schemaRef ds:uri="8845616a-edf1-4dd7-99eb-bb8f8a70dc6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82F061C-3924-4B97-95C1-849592A790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79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How to search for classes by Part of Term</vt:lpstr>
      <vt:lpstr>After logging into myNCC, click on Academic </vt:lpstr>
      <vt:lpstr>Select Add or Drop Classes </vt:lpstr>
      <vt:lpstr>Select Class Search </vt:lpstr>
      <vt:lpstr>Select Advanced Search </vt:lpstr>
      <vt:lpstr>Select a Part of Term and click Section Search </vt:lpstr>
      <vt:lpstr>Classes with the selected  Part of Term will display</vt:lpstr>
      <vt:lpstr>To add the class, check the box and  click on Register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search for part of term classes</dc:title>
  <dc:creator>Rivas, Patricia</dc:creator>
  <cp:lastModifiedBy>Rivas, Patricia</cp:lastModifiedBy>
  <cp:revision>14</cp:revision>
  <dcterms:created xsi:type="dcterms:W3CDTF">2023-02-02T16:12:50Z</dcterms:created>
  <dcterms:modified xsi:type="dcterms:W3CDTF">2023-02-07T20:13:51Z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0x010100AB3BED4DF35C434884B83B850092ED32</vt:lpwstr>
  </property>
</Properties>
</file>