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9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58" autoAdjust="0"/>
  </p:normalViewPr>
  <p:slideViewPr>
    <p:cSldViewPr snapToGrid="0">
      <p:cViewPr varScale="1">
        <p:scale>
          <a:sx n="98" d="100"/>
          <a:sy n="98" d="100"/>
        </p:scale>
        <p:origin x="10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4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Stacey I." userId="50b10c72-cdae-44ba-9626-a52129ea4b96" providerId="ADAL" clId="{59BABFC5-1835-4A24-A2DA-F4E3CE547ABC}"/>
    <pc:docChg chg="undo custSel modSld modMainMaster">
      <pc:chgData name="Simmons, Stacey I." userId="50b10c72-cdae-44ba-9626-a52129ea4b96" providerId="ADAL" clId="{59BABFC5-1835-4A24-A2DA-F4E3CE547ABC}" dt="2026-04-28T16:38:35.771" v="1742" actId="313"/>
      <pc:docMkLst>
        <pc:docMk/>
      </pc:docMkLst>
      <pc:sldChg chg="delSp modSp mod">
        <pc:chgData name="Simmons, Stacey I." userId="50b10c72-cdae-44ba-9626-a52129ea4b96" providerId="ADAL" clId="{59BABFC5-1835-4A24-A2DA-F4E3CE547ABC}" dt="2026-04-27T15:02:08.305" v="1" actId="20577"/>
        <pc:sldMkLst>
          <pc:docMk/>
          <pc:sldMk cId="757118893" sldId="259"/>
        </pc:sldMkLst>
        <pc:spChg chg="mod">
          <ac:chgData name="Simmons, Stacey I." userId="50b10c72-cdae-44ba-9626-a52129ea4b96" providerId="ADAL" clId="{59BABFC5-1835-4A24-A2DA-F4E3CE547ABC}" dt="2026-04-27T15:02:08.305" v="1" actId="20577"/>
          <ac:spMkLst>
            <pc:docMk/>
            <pc:sldMk cId="757118893" sldId="259"/>
            <ac:spMk id="2" creationId="{4671C209-DCB6-6154-958B-180357D0C118}"/>
          </ac:spMkLst>
        </pc:spChg>
        <pc:picChg chg="del">
          <ac:chgData name="Simmons, Stacey I." userId="50b10c72-cdae-44ba-9626-a52129ea4b96" providerId="ADAL" clId="{59BABFC5-1835-4A24-A2DA-F4E3CE547ABC}" dt="2026-04-27T15:02:05.427" v="0" actId="478"/>
          <ac:picMkLst>
            <pc:docMk/>
            <pc:sldMk cId="757118893" sldId="259"/>
            <ac:picMk id="4" creationId="{182F1252-5157-0264-FA98-79A53F4A95A1}"/>
          </ac:picMkLst>
        </pc:picChg>
      </pc:sldChg>
      <pc:sldChg chg="delSp modSp mod">
        <pc:chgData name="Simmons, Stacey I." userId="50b10c72-cdae-44ba-9626-a52129ea4b96" providerId="ADAL" clId="{59BABFC5-1835-4A24-A2DA-F4E3CE547ABC}" dt="2026-04-28T16:38:10.840" v="1684" actId="313"/>
        <pc:sldMkLst>
          <pc:docMk/>
          <pc:sldMk cId="1042723692" sldId="277"/>
        </pc:sldMkLst>
        <pc:spChg chg="mod">
          <ac:chgData name="Simmons, Stacey I." userId="50b10c72-cdae-44ba-9626-a52129ea4b96" providerId="ADAL" clId="{59BABFC5-1835-4A24-A2DA-F4E3CE547ABC}" dt="2026-04-27T16:53:24.483" v="116" actId="20577"/>
          <ac:spMkLst>
            <pc:docMk/>
            <pc:sldMk cId="1042723692" sldId="277"/>
            <ac:spMk id="2" creationId="{ADE2B10E-0F1C-1F0D-A607-33C2A1B82525}"/>
          </ac:spMkLst>
        </pc:spChg>
        <pc:spChg chg="mod">
          <ac:chgData name="Simmons, Stacey I." userId="50b10c72-cdae-44ba-9626-a52129ea4b96" providerId="ADAL" clId="{59BABFC5-1835-4A24-A2DA-F4E3CE547ABC}" dt="2026-04-28T16:38:10.840" v="1684" actId="313"/>
          <ac:spMkLst>
            <pc:docMk/>
            <pc:sldMk cId="1042723692" sldId="277"/>
            <ac:spMk id="3" creationId="{765337C3-95B7-2705-E151-F795BC1E38EC}"/>
          </ac:spMkLst>
        </pc:spChg>
        <pc:graphicFrameChg chg="del modGraphic">
          <ac:chgData name="Simmons, Stacey I." userId="50b10c72-cdae-44ba-9626-a52129ea4b96" providerId="ADAL" clId="{59BABFC5-1835-4A24-A2DA-F4E3CE547ABC}" dt="2026-04-28T13:07:20.369" v="828" actId="478"/>
          <ac:graphicFrameMkLst>
            <pc:docMk/>
            <pc:sldMk cId="1042723692" sldId="277"/>
            <ac:graphicFrameMk id="8" creationId="{2CD221E0-0CAC-FDBD-2932-5AACF8DE88AE}"/>
          </ac:graphicFrameMkLst>
        </pc:graphicFrameChg>
        <pc:picChg chg="mod">
          <ac:chgData name="Simmons, Stacey I." userId="50b10c72-cdae-44ba-9626-a52129ea4b96" providerId="ADAL" clId="{59BABFC5-1835-4A24-A2DA-F4E3CE547ABC}" dt="2026-04-28T15:52:21.764" v="1032" actId="962"/>
          <ac:picMkLst>
            <pc:docMk/>
            <pc:sldMk cId="1042723692" sldId="277"/>
            <ac:picMk id="5" creationId="{25BB18A2-9E48-482E-8C99-8FADDE988AD7}"/>
          </ac:picMkLst>
        </pc:picChg>
        <pc:picChg chg="del">
          <ac:chgData name="Simmons, Stacey I." userId="50b10c72-cdae-44ba-9626-a52129ea4b96" providerId="ADAL" clId="{59BABFC5-1835-4A24-A2DA-F4E3CE547ABC}" dt="2026-04-27T15:35:00.634" v="2" actId="478"/>
          <ac:picMkLst>
            <pc:docMk/>
            <pc:sldMk cId="1042723692" sldId="277"/>
            <ac:picMk id="10" creationId="{6A6F6588-9D97-84B1-7FF9-E69865D2B310}"/>
          </ac:picMkLst>
        </pc:picChg>
      </pc:sldChg>
      <pc:sldChg chg="addSp delSp modSp mod">
        <pc:chgData name="Simmons, Stacey I." userId="50b10c72-cdae-44ba-9626-a52129ea4b96" providerId="ADAL" clId="{59BABFC5-1835-4A24-A2DA-F4E3CE547ABC}" dt="2026-04-28T16:38:35.771" v="1742" actId="313"/>
        <pc:sldMkLst>
          <pc:docMk/>
          <pc:sldMk cId="4190610542" sldId="278"/>
        </pc:sldMkLst>
        <pc:spChg chg="add mod">
          <ac:chgData name="Simmons, Stacey I." userId="50b10c72-cdae-44ba-9626-a52129ea4b96" providerId="ADAL" clId="{59BABFC5-1835-4A24-A2DA-F4E3CE547ABC}" dt="2026-04-27T16:59:42.800" v="587"/>
          <ac:spMkLst>
            <pc:docMk/>
            <pc:sldMk cId="4190610542" sldId="278"/>
            <ac:spMk id="3" creationId="{8B71E5C7-9821-C023-D48B-6FAFD1A295A6}"/>
          </ac:spMkLst>
        </pc:spChg>
        <pc:spChg chg="mod">
          <ac:chgData name="Simmons, Stacey I." userId="50b10c72-cdae-44ba-9626-a52129ea4b96" providerId="ADAL" clId="{59BABFC5-1835-4A24-A2DA-F4E3CE547ABC}" dt="2026-04-27T16:56:19.556" v="388" actId="255"/>
          <ac:spMkLst>
            <pc:docMk/>
            <pc:sldMk cId="4190610542" sldId="278"/>
            <ac:spMk id="5" creationId="{89D63B3F-F771-433B-BAA3-0A8CD5B83A02}"/>
          </ac:spMkLst>
        </pc:spChg>
        <pc:spChg chg="mod">
          <ac:chgData name="Simmons, Stacey I." userId="50b10c72-cdae-44ba-9626-a52129ea4b96" providerId="ADAL" clId="{59BABFC5-1835-4A24-A2DA-F4E3CE547ABC}" dt="2026-04-28T16:38:35.771" v="1742" actId="313"/>
          <ac:spMkLst>
            <pc:docMk/>
            <pc:sldMk cId="4190610542" sldId="278"/>
            <ac:spMk id="6" creationId="{46286B71-1B52-4087-81B8-D4C2C78D31D4}"/>
          </ac:spMkLst>
        </pc:spChg>
        <pc:picChg chg="del">
          <ac:chgData name="Simmons, Stacey I." userId="50b10c72-cdae-44ba-9626-a52129ea4b96" providerId="ADAL" clId="{59BABFC5-1835-4A24-A2DA-F4E3CE547ABC}" dt="2026-04-27T16:56:23.578" v="389" actId="478"/>
          <ac:picMkLst>
            <pc:docMk/>
            <pc:sldMk cId="4190610542" sldId="278"/>
            <ac:picMk id="2" creationId="{81EAE1C5-5E0C-1CB4-1BFB-C3EB05D25AD7}"/>
          </ac:picMkLst>
        </pc:picChg>
        <pc:picChg chg="mod">
          <ac:chgData name="Simmons, Stacey I." userId="50b10c72-cdae-44ba-9626-a52129ea4b96" providerId="ADAL" clId="{59BABFC5-1835-4A24-A2DA-F4E3CE547ABC}" dt="2026-04-28T15:52:51.675" v="1048" actId="962"/>
          <ac:picMkLst>
            <pc:docMk/>
            <pc:sldMk cId="4190610542" sldId="278"/>
            <ac:picMk id="8" creationId="{9DBD74CC-97E6-4122-BFBF-004CB0D03519}"/>
          </ac:picMkLst>
        </pc:picChg>
      </pc:sldChg>
      <pc:sldChg chg="addSp delSp modSp mod">
        <pc:chgData name="Simmons, Stacey I." userId="50b10c72-cdae-44ba-9626-a52129ea4b96" providerId="ADAL" clId="{59BABFC5-1835-4A24-A2DA-F4E3CE547ABC}" dt="2026-04-28T16:37:15.388" v="1653" actId="13244"/>
        <pc:sldMkLst>
          <pc:docMk/>
          <pc:sldMk cId="1060756745" sldId="279"/>
        </pc:sldMkLst>
        <pc:spChg chg="add mod ord">
          <ac:chgData name="Simmons, Stacey I." userId="50b10c72-cdae-44ba-9626-a52129ea4b96" providerId="ADAL" clId="{59BABFC5-1835-4A24-A2DA-F4E3CE547ABC}" dt="2026-04-28T16:37:15.388" v="1653" actId="13244"/>
          <ac:spMkLst>
            <pc:docMk/>
            <pc:sldMk cId="1060756745" sldId="279"/>
            <ac:spMk id="3" creationId="{D5E70FF0-05A5-31AF-14F1-D17A0FC973E7}"/>
          </ac:spMkLst>
        </pc:spChg>
        <pc:spChg chg="mod">
          <ac:chgData name="Simmons, Stacey I." userId="50b10c72-cdae-44ba-9626-a52129ea4b96" providerId="ADAL" clId="{59BABFC5-1835-4A24-A2DA-F4E3CE547ABC}" dt="2026-04-27T16:57:35.339" v="436" actId="20577"/>
          <ac:spMkLst>
            <pc:docMk/>
            <pc:sldMk cId="1060756745" sldId="279"/>
            <ac:spMk id="5" creationId="{3CDC5845-452F-4015-A9F5-172E0483FB78}"/>
          </ac:spMkLst>
        </pc:spChg>
        <pc:spChg chg="del">
          <ac:chgData name="Simmons, Stacey I." userId="50b10c72-cdae-44ba-9626-a52129ea4b96" providerId="ADAL" clId="{59BABFC5-1835-4A24-A2DA-F4E3CE547ABC}" dt="2026-04-27T16:56:46.883" v="401" actId="478"/>
          <ac:spMkLst>
            <pc:docMk/>
            <pc:sldMk cId="1060756745" sldId="279"/>
            <ac:spMk id="6" creationId="{3B254715-BE8F-4F72-908B-444001BDBD16}"/>
          </ac:spMkLst>
        </pc:spChg>
        <pc:picChg chg="del">
          <ac:chgData name="Simmons, Stacey I." userId="50b10c72-cdae-44ba-9626-a52129ea4b96" providerId="ADAL" clId="{59BABFC5-1835-4A24-A2DA-F4E3CE547ABC}" dt="2026-04-27T16:57:47.906" v="437" actId="478"/>
          <ac:picMkLst>
            <pc:docMk/>
            <pc:sldMk cId="1060756745" sldId="279"/>
            <ac:picMk id="2" creationId="{A5362197-A8B5-5A54-011E-CF2451CE1301}"/>
          </ac:picMkLst>
        </pc:picChg>
        <pc:picChg chg="mod">
          <ac:chgData name="Simmons, Stacey I." userId="50b10c72-cdae-44ba-9626-a52129ea4b96" providerId="ADAL" clId="{59BABFC5-1835-4A24-A2DA-F4E3CE547ABC}" dt="2026-04-28T15:53:06.653" v="1090" actId="962"/>
          <ac:picMkLst>
            <pc:docMk/>
            <pc:sldMk cId="1060756745" sldId="279"/>
            <ac:picMk id="8" creationId="{F4E6C191-EEEC-47F2-802B-7C85E386CB53}"/>
          </ac:picMkLst>
        </pc:picChg>
      </pc:sldChg>
      <pc:sldChg chg="addSp delSp modSp mod">
        <pc:chgData name="Simmons, Stacey I." userId="50b10c72-cdae-44ba-9626-a52129ea4b96" providerId="ADAL" clId="{59BABFC5-1835-4A24-A2DA-F4E3CE547ABC}" dt="2026-04-28T16:37:19.455" v="1654" actId="13244"/>
        <pc:sldMkLst>
          <pc:docMk/>
          <pc:sldMk cId="325676022" sldId="280"/>
        </pc:sldMkLst>
        <pc:spChg chg="add mod ord">
          <ac:chgData name="Simmons, Stacey I." userId="50b10c72-cdae-44ba-9626-a52129ea4b96" providerId="ADAL" clId="{59BABFC5-1835-4A24-A2DA-F4E3CE547ABC}" dt="2026-04-28T16:37:19.455" v="1654" actId="13244"/>
          <ac:spMkLst>
            <pc:docMk/>
            <pc:sldMk cId="325676022" sldId="280"/>
            <ac:spMk id="3" creationId="{CCB5B638-BACD-9598-AE5F-9B969582249B}"/>
          </ac:spMkLst>
        </pc:spChg>
        <pc:spChg chg="mod">
          <ac:chgData name="Simmons, Stacey I." userId="50b10c72-cdae-44ba-9626-a52129ea4b96" providerId="ADAL" clId="{59BABFC5-1835-4A24-A2DA-F4E3CE547ABC}" dt="2026-04-27T17:00:00.679" v="595" actId="20577"/>
          <ac:spMkLst>
            <pc:docMk/>
            <pc:sldMk cId="325676022" sldId="280"/>
            <ac:spMk id="6" creationId="{135723DF-0011-4E6D-ABC8-9A07EA1F7B96}"/>
          </ac:spMkLst>
        </pc:spChg>
        <pc:spChg chg="del">
          <ac:chgData name="Simmons, Stacey I." userId="50b10c72-cdae-44ba-9626-a52129ea4b96" providerId="ADAL" clId="{59BABFC5-1835-4A24-A2DA-F4E3CE547ABC}" dt="2026-04-27T16:59:37.708" v="585" actId="478"/>
          <ac:spMkLst>
            <pc:docMk/>
            <pc:sldMk cId="325676022" sldId="280"/>
            <ac:spMk id="7" creationId="{B557BF52-A26E-424C-B803-F46E1DAB4A6A}"/>
          </ac:spMkLst>
        </pc:spChg>
        <pc:picChg chg="del">
          <ac:chgData name="Simmons, Stacey I." userId="50b10c72-cdae-44ba-9626-a52129ea4b96" providerId="ADAL" clId="{59BABFC5-1835-4A24-A2DA-F4E3CE547ABC}" dt="2026-04-27T16:59:52.188" v="590" actId="478"/>
          <ac:picMkLst>
            <pc:docMk/>
            <pc:sldMk cId="325676022" sldId="280"/>
            <ac:picMk id="2" creationId="{C52F60AE-32B1-49DE-D169-2E94834D03E9}"/>
          </ac:picMkLst>
        </pc:picChg>
        <pc:picChg chg="mod">
          <ac:chgData name="Simmons, Stacey I." userId="50b10c72-cdae-44ba-9626-a52129ea4b96" providerId="ADAL" clId="{59BABFC5-1835-4A24-A2DA-F4E3CE547ABC}" dt="2026-04-28T15:53:41.316" v="1192" actId="962"/>
          <ac:picMkLst>
            <pc:docMk/>
            <pc:sldMk cId="325676022" sldId="280"/>
            <ac:picMk id="9" creationId="{16DDC90E-0A54-4765-BA6C-4C3203E262E8}"/>
          </ac:picMkLst>
        </pc:picChg>
      </pc:sldChg>
      <pc:sldChg chg="addSp delSp modSp mod">
        <pc:chgData name="Simmons, Stacey I." userId="50b10c72-cdae-44ba-9626-a52129ea4b96" providerId="ADAL" clId="{59BABFC5-1835-4A24-A2DA-F4E3CE547ABC}" dt="2026-04-28T16:36:57.906" v="1652" actId="13244"/>
        <pc:sldMkLst>
          <pc:docMk/>
          <pc:sldMk cId="246286907" sldId="281"/>
        </pc:sldMkLst>
        <pc:spChg chg="add mod ord">
          <ac:chgData name="Simmons, Stacey I." userId="50b10c72-cdae-44ba-9626-a52129ea4b96" providerId="ADAL" clId="{59BABFC5-1835-4A24-A2DA-F4E3CE547ABC}" dt="2026-04-28T16:36:57.906" v="1652" actId="13244"/>
          <ac:spMkLst>
            <pc:docMk/>
            <pc:sldMk cId="246286907" sldId="281"/>
            <ac:spMk id="3" creationId="{88CA3A32-1430-F1F8-9CDB-3EEF9C542B0C}"/>
          </ac:spMkLst>
        </pc:spChg>
        <pc:spChg chg="del">
          <ac:chgData name="Simmons, Stacey I." userId="50b10c72-cdae-44ba-9626-a52129ea4b96" providerId="ADAL" clId="{59BABFC5-1835-4A24-A2DA-F4E3CE547ABC}" dt="2026-04-27T17:02:37.710" v="809" actId="478"/>
          <ac:spMkLst>
            <pc:docMk/>
            <pc:sldMk cId="246286907" sldId="281"/>
            <ac:spMk id="7" creationId="{10CE416B-EA62-4A8B-8BD2-0380A3A5FBE2}"/>
          </ac:spMkLst>
        </pc:spChg>
        <pc:picChg chg="del">
          <ac:chgData name="Simmons, Stacey I." userId="50b10c72-cdae-44ba-9626-a52129ea4b96" providerId="ADAL" clId="{59BABFC5-1835-4A24-A2DA-F4E3CE547ABC}" dt="2026-04-27T17:00:36.621" v="635" actId="478"/>
          <ac:picMkLst>
            <pc:docMk/>
            <pc:sldMk cId="246286907" sldId="281"/>
            <ac:picMk id="2" creationId="{9604B211-6D5D-1041-7056-932CCFD8E70C}"/>
          </ac:picMkLst>
        </pc:picChg>
        <pc:picChg chg="mod">
          <ac:chgData name="Simmons, Stacey I." userId="50b10c72-cdae-44ba-9626-a52129ea4b96" providerId="ADAL" clId="{59BABFC5-1835-4A24-A2DA-F4E3CE547ABC}" dt="2026-04-28T15:54:15.788" v="1338" actId="962"/>
          <ac:picMkLst>
            <pc:docMk/>
            <pc:sldMk cId="246286907" sldId="281"/>
            <ac:picMk id="9" creationId="{6A9273EF-18EB-45E4-A130-BC91CD442C37}"/>
          </ac:picMkLst>
        </pc:picChg>
      </pc:sldChg>
      <pc:sldMasterChg chg="modSldLayout">
        <pc:chgData name="Simmons, Stacey I." userId="50b10c72-cdae-44ba-9626-a52129ea4b96" providerId="ADAL" clId="{59BABFC5-1835-4A24-A2DA-F4E3CE547ABC}" dt="2026-04-28T16:36:14.970" v="1651" actId="962"/>
        <pc:sldMasterMkLst>
          <pc:docMk/>
          <pc:sldMasterMk cId="2543135747" sldId="2147483648"/>
        </pc:sldMasterMkLst>
        <pc:sldLayoutChg chg="addSp modSp mod">
          <pc:chgData name="Simmons, Stacey I." userId="50b10c72-cdae-44ba-9626-a52129ea4b96" providerId="ADAL" clId="{59BABFC5-1835-4A24-A2DA-F4E3CE547ABC}" dt="2026-04-28T15:59:01.528" v="1538" actId="962"/>
          <pc:sldLayoutMkLst>
            <pc:docMk/>
            <pc:sldMasterMk cId="2543135747" sldId="2147483648"/>
            <pc:sldLayoutMk cId="2768399063" sldId="2147483651"/>
          </pc:sldLayoutMkLst>
          <pc:picChg chg="add mod">
            <ac:chgData name="Simmons, Stacey I." userId="50b10c72-cdae-44ba-9626-a52129ea4b96" providerId="ADAL" clId="{59BABFC5-1835-4A24-A2DA-F4E3CE547ABC}" dt="2026-04-28T15:58:51.017" v="1532" actId="962"/>
            <ac:picMkLst>
              <pc:docMk/>
              <pc:sldMasterMk cId="2543135747" sldId="2147483648"/>
              <pc:sldLayoutMk cId="2768399063" sldId="2147483651"/>
              <ac:picMk id="3" creationId="{479321DD-AE87-F79A-5178-9CAA327F0F39}"/>
            </ac:picMkLst>
          </pc:picChg>
          <pc:picChg chg="mod">
            <ac:chgData name="Simmons, Stacey I." userId="50b10c72-cdae-44ba-9626-a52129ea4b96" providerId="ADAL" clId="{59BABFC5-1835-4A24-A2DA-F4E3CE547ABC}" dt="2026-04-28T15:59:01.528" v="1538" actId="962"/>
            <ac:picMkLst>
              <pc:docMk/>
              <pc:sldMasterMk cId="2543135747" sldId="2147483648"/>
              <pc:sldLayoutMk cId="2768399063" sldId="2147483651"/>
              <ac:picMk id="11" creationId="{A0FBCB01-3CB8-61C6-D895-20AC8BDF36A7}"/>
            </ac:picMkLst>
          </pc:picChg>
        </pc:sldLayoutChg>
        <pc:sldLayoutChg chg="addSp delSp modSp mod">
          <pc:chgData name="Simmons, Stacey I." userId="50b10c72-cdae-44ba-9626-a52129ea4b96" providerId="ADAL" clId="{59BABFC5-1835-4A24-A2DA-F4E3CE547ABC}" dt="2026-04-28T16:34:19.796" v="1539" actId="962"/>
          <pc:sldLayoutMkLst>
            <pc:docMk/>
            <pc:sldMasterMk cId="2543135747" sldId="2147483648"/>
            <pc:sldLayoutMk cId="1909466408" sldId="2147483652"/>
          </pc:sldLayoutMkLst>
          <pc:spChg chg="mod">
            <ac:chgData name="Simmons, Stacey I." userId="50b10c72-cdae-44ba-9626-a52129ea4b96" providerId="ADAL" clId="{59BABFC5-1835-4A24-A2DA-F4E3CE547ABC}" dt="2026-04-27T16:49:34.014" v="50" actId="14100"/>
            <ac:spMkLst>
              <pc:docMk/>
              <pc:sldMasterMk cId="2543135747" sldId="2147483648"/>
              <pc:sldLayoutMk cId="1909466408" sldId="2147483652"/>
              <ac:spMk id="4" creationId="{E83EC786-8A7B-0245-8E99-C080C92BBEDF}"/>
            </ac:spMkLst>
          </pc:spChg>
          <pc:spChg chg="add del mod">
            <ac:chgData name="Simmons, Stacey I." userId="50b10c72-cdae-44ba-9626-a52129ea4b96" providerId="ADAL" clId="{59BABFC5-1835-4A24-A2DA-F4E3CE547ABC}" dt="2026-04-27T16:49:26.159" v="47" actId="1076"/>
            <ac:spMkLst>
              <pc:docMk/>
              <pc:sldMasterMk cId="2543135747" sldId="2147483648"/>
              <pc:sldLayoutMk cId="1909466408" sldId="2147483652"/>
              <ac:spMk id="5" creationId="{ED0157CB-C852-FAE5-74EC-7CEAE18DC1C8}"/>
            </ac:spMkLst>
          </pc:spChg>
          <pc:spChg chg="add del mod">
            <ac:chgData name="Simmons, Stacey I." userId="50b10c72-cdae-44ba-9626-a52129ea4b96" providerId="ADAL" clId="{59BABFC5-1835-4A24-A2DA-F4E3CE547ABC}" dt="2026-04-27T16:48:52.829" v="40" actId="478"/>
            <ac:spMkLst>
              <pc:docMk/>
              <pc:sldMasterMk cId="2543135747" sldId="2147483648"/>
              <pc:sldLayoutMk cId="1909466408" sldId="2147483652"/>
              <ac:spMk id="10" creationId="{36D688C8-856A-78D4-E364-5F4948B86073}"/>
            </ac:spMkLst>
          </pc:spChg>
          <pc:spChg chg="add del mod">
            <ac:chgData name="Simmons, Stacey I." userId="50b10c72-cdae-44ba-9626-a52129ea4b96" providerId="ADAL" clId="{59BABFC5-1835-4A24-A2DA-F4E3CE547ABC}" dt="2026-04-27T16:49:28.854" v="48" actId="478"/>
            <ac:spMkLst>
              <pc:docMk/>
              <pc:sldMasterMk cId="2543135747" sldId="2147483648"/>
              <pc:sldLayoutMk cId="1909466408" sldId="2147483652"/>
              <ac:spMk id="11" creationId="{CB6EE089-61A4-4E9A-DC64-03E7D0A58208}"/>
            </ac:spMkLst>
          </pc:spChg>
          <pc:picChg chg="del">
            <ac:chgData name="Simmons, Stacey I." userId="50b10c72-cdae-44ba-9626-a52129ea4b96" providerId="ADAL" clId="{59BABFC5-1835-4A24-A2DA-F4E3CE547ABC}" dt="2026-04-27T15:35:32.787" v="3" actId="478"/>
            <ac:picMkLst>
              <pc:docMk/>
              <pc:sldMasterMk cId="2543135747" sldId="2147483648"/>
              <pc:sldLayoutMk cId="1909466408" sldId="2147483652"/>
              <ac:picMk id="6" creationId="{6E2BE645-536D-EC40-DE19-4017CE5A2225}"/>
            </ac:picMkLst>
          </pc:picChg>
          <pc:picChg chg="add mod">
            <ac:chgData name="Simmons, Stacey I." userId="50b10c72-cdae-44ba-9626-a52129ea4b96" providerId="ADAL" clId="{59BABFC5-1835-4A24-A2DA-F4E3CE547ABC}" dt="2026-04-28T15:51:58.694" v="1016" actId="962"/>
            <ac:picMkLst>
              <pc:docMk/>
              <pc:sldMasterMk cId="2543135747" sldId="2147483648"/>
              <pc:sldLayoutMk cId="1909466408" sldId="2147483652"/>
              <ac:picMk id="9" creationId="{8EC93C96-AC70-4EFC-B58D-55DF65483C1C}"/>
            </ac:picMkLst>
          </pc:picChg>
          <pc:cxnChg chg="add mod">
            <ac:chgData name="Simmons, Stacey I." userId="50b10c72-cdae-44ba-9626-a52129ea4b96" providerId="ADAL" clId="{59BABFC5-1835-4A24-A2DA-F4E3CE547ABC}" dt="2026-04-28T16:34:19.796" v="1539" actId="962"/>
            <ac:cxnSpMkLst>
              <pc:docMk/>
              <pc:sldMasterMk cId="2543135747" sldId="2147483648"/>
              <pc:sldLayoutMk cId="1909466408" sldId="2147483652"/>
              <ac:cxnSpMk id="2" creationId="{1355845B-3575-DD66-79C1-4464CBE708A3}"/>
            </ac:cxnSpMkLst>
          </pc:cxnChg>
          <pc:cxnChg chg="del">
            <ac:chgData name="Simmons, Stacey I." userId="50b10c72-cdae-44ba-9626-a52129ea4b96" providerId="ADAL" clId="{59BABFC5-1835-4A24-A2DA-F4E3CE547ABC}" dt="2026-04-27T15:35:33.324" v="4" actId="478"/>
            <ac:cxnSpMkLst>
              <pc:docMk/>
              <pc:sldMasterMk cId="2543135747" sldId="2147483648"/>
              <pc:sldLayoutMk cId="1909466408" sldId="2147483652"/>
              <ac:cxnSpMk id="7" creationId="{C2E6E69B-FBD6-721C-F454-EE8B714D99AF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4:33.006" v="1542" actId="962"/>
          <pc:sldLayoutMkLst>
            <pc:docMk/>
            <pc:sldMasterMk cId="2543135747" sldId="2147483648"/>
            <pc:sldLayoutMk cId="3990445574" sldId="2147483653"/>
          </pc:sldLayoutMkLst>
          <pc:spChg chg="del">
            <ac:chgData name="Simmons, Stacey I." userId="50b10c72-cdae-44ba-9626-a52129ea4b96" providerId="ADAL" clId="{59BABFC5-1835-4A24-A2DA-F4E3CE547ABC}" dt="2026-04-27T16:49:49.750" v="51" actId="478"/>
            <ac:spMkLst>
              <pc:docMk/>
              <pc:sldMasterMk cId="2543135747" sldId="2147483648"/>
              <pc:sldLayoutMk cId="3990445574" sldId="2147483653"/>
              <ac:spMk id="2" creationId="{43230C39-835F-206A-7B7D-400684CD664A}"/>
            </ac:spMkLst>
          </pc:spChg>
          <pc:spChg chg="add mod">
            <ac:chgData name="Simmons, Stacey I." userId="50b10c72-cdae-44ba-9626-a52129ea4b96" providerId="ADAL" clId="{59BABFC5-1835-4A24-A2DA-F4E3CE547ABC}" dt="2026-04-27T16:49:50.475" v="52"/>
            <ac:spMkLst>
              <pc:docMk/>
              <pc:sldMasterMk cId="2543135747" sldId="2147483648"/>
              <pc:sldLayoutMk cId="3990445574" sldId="2147483653"/>
              <ac:spMk id="11" creationId="{7D48D7D8-3FB9-9ECD-F608-34DD026B05F8}"/>
            </ac:spMkLst>
          </pc:spChg>
          <pc:spChg chg="add mod">
            <ac:chgData name="Simmons, Stacey I." userId="50b10c72-cdae-44ba-9626-a52129ea4b96" providerId="ADAL" clId="{59BABFC5-1835-4A24-A2DA-F4E3CE547ABC}" dt="2026-04-27T16:49:50.475" v="52"/>
            <ac:spMkLst>
              <pc:docMk/>
              <pc:sldMasterMk cId="2543135747" sldId="2147483648"/>
              <pc:sldLayoutMk cId="3990445574" sldId="2147483653"/>
              <ac:spMk id="12" creationId="{842266AE-6B26-C506-E0EA-280CDA9BF152}"/>
            </ac:spMkLst>
          </pc:spChg>
          <pc:picChg chg="del">
            <ac:chgData name="Simmons, Stacey I." userId="50b10c72-cdae-44ba-9626-a52129ea4b96" providerId="ADAL" clId="{59BABFC5-1835-4A24-A2DA-F4E3CE547ABC}" dt="2026-04-27T15:35:43.629" v="6" actId="478"/>
            <ac:picMkLst>
              <pc:docMk/>
              <pc:sldMasterMk cId="2543135747" sldId="2147483648"/>
              <pc:sldLayoutMk cId="3990445574" sldId="2147483653"/>
              <ac:picMk id="6" creationId="{26EE39C7-861B-9BA5-8910-881C8737FCD2}"/>
            </ac:picMkLst>
          </pc:picChg>
          <pc:picChg chg="add mod">
            <ac:chgData name="Simmons, Stacey I." userId="50b10c72-cdae-44ba-9626-a52129ea4b96" providerId="ADAL" clId="{59BABFC5-1835-4A24-A2DA-F4E3CE547ABC}" dt="2026-04-28T16:34:31.133" v="1541" actId="962"/>
            <ac:picMkLst>
              <pc:docMk/>
              <pc:sldMasterMk cId="2543135747" sldId="2147483648"/>
              <pc:sldLayoutMk cId="3990445574" sldId="2147483653"/>
              <ac:picMk id="10" creationId="{9EF4FFF6-3D9F-3E3C-3FEF-7BF3ADC168B5}"/>
            </ac:picMkLst>
          </pc:picChg>
          <pc:cxnChg chg="add mod">
            <ac:chgData name="Simmons, Stacey I." userId="50b10c72-cdae-44ba-9626-a52129ea4b96" providerId="ADAL" clId="{59BABFC5-1835-4A24-A2DA-F4E3CE547ABC}" dt="2026-04-28T16:34:33.006" v="1542" actId="962"/>
            <ac:cxnSpMkLst>
              <pc:docMk/>
              <pc:sldMasterMk cId="2543135747" sldId="2147483648"/>
              <pc:sldLayoutMk cId="3990445574" sldId="2147483653"/>
              <ac:cxnSpMk id="4" creationId="{2F6C2E78-1E2D-2B99-7597-07E57F97066A}"/>
            </ac:cxnSpMkLst>
          </pc:cxnChg>
          <pc:cxnChg chg="del">
            <ac:chgData name="Simmons, Stacey I." userId="50b10c72-cdae-44ba-9626-a52129ea4b96" providerId="ADAL" clId="{59BABFC5-1835-4A24-A2DA-F4E3CE547ABC}" dt="2026-04-27T15:35:43.629" v="6" actId="478"/>
            <ac:cxnSpMkLst>
              <pc:docMk/>
              <pc:sldMasterMk cId="2543135747" sldId="2147483648"/>
              <pc:sldLayoutMk cId="3990445574" sldId="2147483653"/>
              <ac:cxnSpMk id="8" creationId="{E8CD0CB4-CCA3-8D88-E94C-BD734AA2478F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4:37.859" v="1545" actId="962"/>
          <pc:sldLayoutMkLst>
            <pc:docMk/>
            <pc:sldMasterMk cId="2543135747" sldId="2147483648"/>
            <pc:sldLayoutMk cId="1889840497" sldId="2147483654"/>
          </pc:sldLayoutMkLst>
          <pc:spChg chg="del">
            <ac:chgData name="Simmons, Stacey I." userId="50b10c72-cdae-44ba-9626-a52129ea4b96" providerId="ADAL" clId="{59BABFC5-1835-4A24-A2DA-F4E3CE547ABC}" dt="2026-04-27T16:49:53.967" v="53" actId="478"/>
            <ac:spMkLst>
              <pc:docMk/>
              <pc:sldMasterMk cId="2543135747" sldId="2147483648"/>
              <pc:sldLayoutMk cId="1889840497" sldId="2147483654"/>
              <ac:spMk id="2" creationId="{476153BF-612B-A026-7E5C-563FD3CABB56}"/>
            </ac:spMkLst>
          </pc:spChg>
          <pc:spChg chg="add mod">
            <ac:chgData name="Simmons, Stacey I." userId="50b10c72-cdae-44ba-9626-a52129ea4b96" providerId="ADAL" clId="{59BABFC5-1835-4A24-A2DA-F4E3CE547ABC}" dt="2026-04-27T16:49:54.296" v="54"/>
            <ac:spMkLst>
              <pc:docMk/>
              <pc:sldMasterMk cId="2543135747" sldId="2147483648"/>
              <pc:sldLayoutMk cId="1889840497" sldId="2147483654"/>
              <ac:spMk id="11" creationId="{CE59E337-D0FC-7C12-2C77-B6EB8004B3DC}"/>
            </ac:spMkLst>
          </pc:spChg>
          <pc:spChg chg="add mod">
            <ac:chgData name="Simmons, Stacey I." userId="50b10c72-cdae-44ba-9626-a52129ea4b96" providerId="ADAL" clId="{59BABFC5-1835-4A24-A2DA-F4E3CE547ABC}" dt="2026-04-27T16:49:54.296" v="54"/>
            <ac:spMkLst>
              <pc:docMk/>
              <pc:sldMasterMk cId="2543135747" sldId="2147483648"/>
              <pc:sldLayoutMk cId="1889840497" sldId="2147483654"/>
              <ac:spMk id="12" creationId="{784CF64D-E104-4E42-40B2-7ABB005796B2}"/>
            </ac:spMkLst>
          </pc:spChg>
          <pc:picChg chg="del">
            <ac:chgData name="Simmons, Stacey I." userId="50b10c72-cdae-44ba-9626-a52129ea4b96" providerId="ADAL" clId="{59BABFC5-1835-4A24-A2DA-F4E3CE547ABC}" dt="2026-04-27T15:35:48.276" v="8" actId="478"/>
            <ac:picMkLst>
              <pc:docMk/>
              <pc:sldMasterMk cId="2543135747" sldId="2147483648"/>
              <pc:sldLayoutMk cId="1889840497" sldId="2147483654"/>
              <ac:picMk id="6" creationId="{D5264354-9110-D579-8C6C-A85235DC71D5}"/>
            </ac:picMkLst>
          </pc:picChg>
          <pc:picChg chg="add mod">
            <ac:chgData name="Simmons, Stacey I." userId="50b10c72-cdae-44ba-9626-a52129ea4b96" providerId="ADAL" clId="{59BABFC5-1835-4A24-A2DA-F4E3CE547ABC}" dt="2026-04-28T16:34:35.590" v="1544" actId="962"/>
            <ac:picMkLst>
              <pc:docMk/>
              <pc:sldMasterMk cId="2543135747" sldId="2147483648"/>
              <pc:sldLayoutMk cId="1889840497" sldId="2147483654"/>
              <ac:picMk id="10" creationId="{5A86561A-A37D-3694-5405-D7424C113B03}"/>
            </ac:picMkLst>
          </pc:picChg>
          <pc:cxnChg chg="add mod">
            <ac:chgData name="Simmons, Stacey I." userId="50b10c72-cdae-44ba-9626-a52129ea4b96" providerId="ADAL" clId="{59BABFC5-1835-4A24-A2DA-F4E3CE547ABC}" dt="2026-04-28T16:34:37.859" v="1545" actId="962"/>
            <ac:cxnSpMkLst>
              <pc:docMk/>
              <pc:sldMasterMk cId="2543135747" sldId="2147483648"/>
              <pc:sldLayoutMk cId="1889840497" sldId="2147483654"/>
              <ac:cxnSpMk id="7" creationId="{44D75798-67BF-0239-D923-5D8E60941928}"/>
            </ac:cxnSpMkLst>
          </pc:cxnChg>
          <pc:cxnChg chg="del">
            <ac:chgData name="Simmons, Stacey I." userId="50b10c72-cdae-44ba-9626-a52129ea4b96" providerId="ADAL" clId="{59BABFC5-1835-4A24-A2DA-F4E3CE547ABC}" dt="2026-04-27T15:35:48.276" v="8" actId="478"/>
            <ac:cxnSpMkLst>
              <pc:docMk/>
              <pc:sldMasterMk cId="2543135747" sldId="2147483648"/>
              <pc:sldLayoutMk cId="1889840497" sldId="2147483654"/>
              <ac:cxnSpMk id="8" creationId="{F4ED94E8-EB44-9B29-3ADD-CD2EB5E7869E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4:43.644" v="1548" actId="962"/>
          <pc:sldLayoutMkLst>
            <pc:docMk/>
            <pc:sldMasterMk cId="2543135747" sldId="2147483648"/>
            <pc:sldLayoutMk cId="33609815" sldId="2147483655"/>
          </pc:sldLayoutMkLst>
          <pc:spChg chg="del">
            <ac:chgData name="Simmons, Stacey I." userId="50b10c72-cdae-44ba-9626-a52129ea4b96" providerId="ADAL" clId="{59BABFC5-1835-4A24-A2DA-F4E3CE547ABC}" dt="2026-04-27T16:49:59.750" v="55" actId="478"/>
            <ac:spMkLst>
              <pc:docMk/>
              <pc:sldMasterMk cId="2543135747" sldId="2147483648"/>
              <pc:sldLayoutMk cId="33609815" sldId="2147483655"/>
              <ac:spMk id="2" creationId="{8EA5BEEB-770E-040F-EFDE-FAACCB6C618A}"/>
            </ac:spMkLst>
          </pc:spChg>
          <pc:spChg chg="del">
            <ac:chgData name="Simmons, Stacey I." userId="50b10c72-cdae-44ba-9626-a52129ea4b96" providerId="ADAL" clId="{59BABFC5-1835-4A24-A2DA-F4E3CE547ABC}" dt="2026-04-27T16:49:59.750" v="55" actId="478"/>
            <ac:spMkLst>
              <pc:docMk/>
              <pc:sldMasterMk cId="2543135747" sldId="2147483648"/>
              <pc:sldLayoutMk cId="33609815" sldId="2147483655"/>
              <ac:spMk id="5" creationId="{DBA78694-C9FD-9ED1-7963-26D7CF43A2A0}"/>
            </ac:spMkLst>
          </pc:spChg>
          <pc:spChg chg="add mod">
            <ac:chgData name="Simmons, Stacey I." userId="50b10c72-cdae-44ba-9626-a52129ea4b96" providerId="ADAL" clId="{59BABFC5-1835-4A24-A2DA-F4E3CE547ABC}" dt="2026-04-27T16:50:00.379" v="56"/>
            <ac:spMkLst>
              <pc:docMk/>
              <pc:sldMasterMk cId="2543135747" sldId="2147483648"/>
              <pc:sldLayoutMk cId="33609815" sldId="2147483655"/>
              <ac:spMk id="12" creationId="{83CD6CBB-800E-70BD-2F4C-D9FC9A41B68C}"/>
            </ac:spMkLst>
          </pc:spChg>
          <pc:spChg chg="add mod">
            <ac:chgData name="Simmons, Stacey I." userId="50b10c72-cdae-44ba-9626-a52129ea4b96" providerId="ADAL" clId="{59BABFC5-1835-4A24-A2DA-F4E3CE547ABC}" dt="2026-04-27T16:50:00.379" v="56"/>
            <ac:spMkLst>
              <pc:docMk/>
              <pc:sldMasterMk cId="2543135747" sldId="2147483648"/>
              <pc:sldLayoutMk cId="33609815" sldId="2147483655"/>
              <ac:spMk id="13" creationId="{11344D66-EDAD-3470-1DCF-48A84AB1486E}"/>
            </ac:spMkLst>
          </pc:spChg>
          <pc:picChg chg="del">
            <ac:chgData name="Simmons, Stacey I." userId="50b10c72-cdae-44ba-9626-a52129ea4b96" providerId="ADAL" clId="{59BABFC5-1835-4A24-A2DA-F4E3CE547ABC}" dt="2026-04-27T15:35:51.973" v="10" actId="478"/>
            <ac:picMkLst>
              <pc:docMk/>
              <pc:sldMasterMk cId="2543135747" sldId="2147483648"/>
              <pc:sldLayoutMk cId="33609815" sldId="2147483655"/>
              <ac:picMk id="7" creationId="{9C7D0D41-032E-118D-DE9D-BE84305ED60C}"/>
            </ac:picMkLst>
          </pc:picChg>
          <pc:picChg chg="add mod">
            <ac:chgData name="Simmons, Stacey I." userId="50b10c72-cdae-44ba-9626-a52129ea4b96" providerId="ADAL" clId="{59BABFC5-1835-4A24-A2DA-F4E3CE547ABC}" dt="2026-04-28T16:34:40.623" v="1547" actId="962"/>
            <ac:picMkLst>
              <pc:docMk/>
              <pc:sldMasterMk cId="2543135747" sldId="2147483648"/>
              <pc:sldLayoutMk cId="33609815" sldId="2147483655"/>
              <ac:picMk id="11" creationId="{AC7A00BF-1761-159B-3B7B-EB5122265C4B}"/>
            </ac:picMkLst>
          </pc:picChg>
          <pc:cxnChg chg="add mod">
            <ac:chgData name="Simmons, Stacey I." userId="50b10c72-cdae-44ba-9626-a52129ea4b96" providerId="ADAL" clId="{59BABFC5-1835-4A24-A2DA-F4E3CE547ABC}" dt="2026-04-28T16:34:43.644" v="1548" actId="962"/>
            <ac:cxnSpMkLst>
              <pc:docMk/>
              <pc:sldMasterMk cId="2543135747" sldId="2147483648"/>
              <pc:sldLayoutMk cId="33609815" sldId="2147483655"/>
              <ac:cxnSpMk id="4" creationId="{52820338-E785-8184-62F7-69943203CB24}"/>
            </ac:cxnSpMkLst>
          </pc:cxnChg>
          <pc:cxnChg chg="del">
            <ac:chgData name="Simmons, Stacey I." userId="50b10c72-cdae-44ba-9626-a52129ea4b96" providerId="ADAL" clId="{59BABFC5-1835-4A24-A2DA-F4E3CE547ABC}" dt="2026-04-27T15:35:51.973" v="10" actId="478"/>
            <ac:cxnSpMkLst>
              <pc:docMk/>
              <pc:sldMasterMk cId="2543135747" sldId="2147483648"/>
              <pc:sldLayoutMk cId="33609815" sldId="2147483655"/>
              <ac:cxnSpMk id="9" creationId="{1BF058FC-9DC5-47B1-51FE-ACEE8F0260F9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4:49.391" v="1551" actId="962"/>
          <pc:sldLayoutMkLst>
            <pc:docMk/>
            <pc:sldMasterMk cId="2543135747" sldId="2147483648"/>
            <pc:sldLayoutMk cId="2585619988" sldId="2147483656"/>
          </pc:sldLayoutMkLst>
          <pc:spChg chg="del">
            <ac:chgData name="Simmons, Stacey I." userId="50b10c72-cdae-44ba-9626-a52129ea4b96" providerId="ADAL" clId="{59BABFC5-1835-4A24-A2DA-F4E3CE547ABC}" dt="2026-04-27T16:50:04.623" v="57" actId="478"/>
            <ac:spMkLst>
              <pc:docMk/>
              <pc:sldMasterMk cId="2543135747" sldId="2147483648"/>
              <pc:sldLayoutMk cId="2585619988" sldId="2147483656"/>
              <ac:spMk id="2" creationId="{65DAC86B-4350-521B-1ED9-8355CE7804CF}"/>
            </ac:spMkLst>
          </pc:spChg>
          <pc:spChg chg="del">
            <ac:chgData name="Simmons, Stacey I." userId="50b10c72-cdae-44ba-9626-a52129ea4b96" providerId="ADAL" clId="{59BABFC5-1835-4A24-A2DA-F4E3CE547ABC}" dt="2026-04-27T16:50:04.623" v="57" actId="478"/>
            <ac:spMkLst>
              <pc:docMk/>
              <pc:sldMasterMk cId="2543135747" sldId="2147483648"/>
              <pc:sldLayoutMk cId="2585619988" sldId="2147483656"/>
              <ac:spMk id="5" creationId="{6FDC8C70-0C1A-26EF-026B-53486F713DFC}"/>
            </ac:spMkLst>
          </pc:spChg>
          <pc:spChg chg="add mod">
            <ac:chgData name="Simmons, Stacey I." userId="50b10c72-cdae-44ba-9626-a52129ea4b96" providerId="ADAL" clId="{59BABFC5-1835-4A24-A2DA-F4E3CE547ABC}" dt="2026-04-27T16:50:05.011" v="58"/>
            <ac:spMkLst>
              <pc:docMk/>
              <pc:sldMasterMk cId="2543135747" sldId="2147483648"/>
              <pc:sldLayoutMk cId="2585619988" sldId="2147483656"/>
              <ac:spMk id="12" creationId="{9DEBBB52-2D64-9853-5167-E29656904341}"/>
            </ac:spMkLst>
          </pc:spChg>
          <pc:spChg chg="add mod">
            <ac:chgData name="Simmons, Stacey I." userId="50b10c72-cdae-44ba-9626-a52129ea4b96" providerId="ADAL" clId="{59BABFC5-1835-4A24-A2DA-F4E3CE547ABC}" dt="2026-04-27T16:50:05.011" v="58"/>
            <ac:spMkLst>
              <pc:docMk/>
              <pc:sldMasterMk cId="2543135747" sldId="2147483648"/>
              <pc:sldLayoutMk cId="2585619988" sldId="2147483656"/>
              <ac:spMk id="13" creationId="{7F12E44D-D9AD-0A18-CA96-E1F17904B6EB}"/>
            </ac:spMkLst>
          </pc:spChg>
          <pc:picChg chg="del">
            <ac:chgData name="Simmons, Stacey I." userId="50b10c72-cdae-44ba-9626-a52129ea4b96" providerId="ADAL" clId="{59BABFC5-1835-4A24-A2DA-F4E3CE547ABC}" dt="2026-04-27T15:35:59.300" v="12" actId="478"/>
            <ac:picMkLst>
              <pc:docMk/>
              <pc:sldMasterMk cId="2543135747" sldId="2147483648"/>
              <pc:sldLayoutMk cId="2585619988" sldId="2147483656"/>
              <ac:picMk id="7" creationId="{E5CAF42C-E858-A84C-D9E7-C84A2DFB887D}"/>
            </ac:picMkLst>
          </pc:picChg>
          <pc:picChg chg="add mod">
            <ac:chgData name="Simmons, Stacey I." userId="50b10c72-cdae-44ba-9626-a52129ea4b96" providerId="ADAL" clId="{59BABFC5-1835-4A24-A2DA-F4E3CE547ABC}" dt="2026-04-28T16:34:46.550" v="1550" actId="962"/>
            <ac:picMkLst>
              <pc:docMk/>
              <pc:sldMasterMk cId="2543135747" sldId="2147483648"/>
              <pc:sldLayoutMk cId="2585619988" sldId="2147483656"/>
              <ac:picMk id="11" creationId="{A23375E3-76F3-B475-AF97-B8A89AFC16CD}"/>
            </ac:picMkLst>
          </pc:picChg>
          <pc:cxnChg chg="add mod">
            <ac:chgData name="Simmons, Stacey I." userId="50b10c72-cdae-44ba-9626-a52129ea4b96" providerId="ADAL" clId="{59BABFC5-1835-4A24-A2DA-F4E3CE547ABC}" dt="2026-04-28T16:34:49.391" v="1551" actId="962"/>
            <ac:cxnSpMkLst>
              <pc:docMk/>
              <pc:sldMasterMk cId="2543135747" sldId="2147483648"/>
              <pc:sldLayoutMk cId="2585619988" sldId="2147483656"/>
              <ac:cxnSpMk id="4" creationId="{EB771754-BBFC-757A-1CC4-743CAA75F497}"/>
            </ac:cxnSpMkLst>
          </pc:cxnChg>
          <pc:cxnChg chg="del">
            <ac:chgData name="Simmons, Stacey I." userId="50b10c72-cdae-44ba-9626-a52129ea4b96" providerId="ADAL" clId="{59BABFC5-1835-4A24-A2DA-F4E3CE547ABC}" dt="2026-04-27T15:35:59.300" v="12" actId="478"/>
            <ac:cxnSpMkLst>
              <pc:docMk/>
              <pc:sldMasterMk cId="2543135747" sldId="2147483648"/>
              <pc:sldLayoutMk cId="2585619988" sldId="2147483656"/>
              <ac:cxnSpMk id="8" creationId="{E7ED7F5E-4148-C450-60F1-EFD9E02FA9CF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4:54.686" v="1554" actId="962"/>
          <pc:sldLayoutMkLst>
            <pc:docMk/>
            <pc:sldMasterMk cId="2543135747" sldId="2147483648"/>
            <pc:sldLayoutMk cId="1439552997" sldId="2147483657"/>
          </pc:sldLayoutMkLst>
          <pc:spChg chg="mod">
            <ac:chgData name="Simmons, Stacey I." userId="50b10c72-cdae-44ba-9626-a52129ea4b96" providerId="ADAL" clId="{59BABFC5-1835-4A24-A2DA-F4E3CE547ABC}" dt="2026-04-27T16:50:23.776" v="65" actId="5793"/>
            <ac:spMkLst>
              <pc:docMk/>
              <pc:sldMasterMk cId="2543135747" sldId="2147483648"/>
              <pc:sldLayoutMk cId="1439552997" sldId="2147483657"/>
              <ac:spMk id="7" creationId="{BF79B8D6-984F-84FC-2A3F-917BE280D073}"/>
            </ac:spMkLst>
          </pc:spChg>
          <pc:spChg chg="del">
            <ac:chgData name="Simmons, Stacey I." userId="50b10c72-cdae-44ba-9626-a52129ea4b96" providerId="ADAL" clId="{59BABFC5-1835-4A24-A2DA-F4E3CE547ABC}" dt="2026-04-27T16:50:07.999" v="59" actId="478"/>
            <ac:spMkLst>
              <pc:docMk/>
              <pc:sldMasterMk cId="2543135747" sldId="2147483648"/>
              <pc:sldLayoutMk cId="1439552997" sldId="2147483657"/>
              <ac:spMk id="10" creationId="{14A7E439-B7F4-B250-7F11-01445B8CAF1A}"/>
            </ac:spMkLst>
          </pc:spChg>
          <pc:spChg chg="add mod">
            <ac:chgData name="Simmons, Stacey I." userId="50b10c72-cdae-44ba-9626-a52129ea4b96" providerId="ADAL" clId="{59BABFC5-1835-4A24-A2DA-F4E3CE547ABC}" dt="2026-04-27T16:50:16.985" v="62" actId="14100"/>
            <ac:spMkLst>
              <pc:docMk/>
              <pc:sldMasterMk cId="2543135747" sldId="2147483648"/>
              <pc:sldLayoutMk cId="1439552997" sldId="2147483657"/>
              <ac:spMk id="11" creationId="{03A69A62-8241-86B9-51A0-F440576B0F22}"/>
            </ac:spMkLst>
          </pc:spChg>
          <pc:spChg chg="add mod">
            <ac:chgData name="Simmons, Stacey I." userId="50b10c72-cdae-44ba-9626-a52129ea4b96" providerId="ADAL" clId="{59BABFC5-1835-4A24-A2DA-F4E3CE547ABC}" dt="2026-04-27T16:50:19.822" v="63" actId="14100"/>
            <ac:spMkLst>
              <pc:docMk/>
              <pc:sldMasterMk cId="2543135747" sldId="2147483648"/>
              <pc:sldLayoutMk cId="1439552997" sldId="2147483657"/>
              <ac:spMk id="12" creationId="{6FE06886-3576-F9E9-7948-0D856AD7131B}"/>
            </ac:spMkLst>
          </pc:spChg>
          <pc:picChg chg="del">
            <ac:chgData name="Simmons, Stacey I." userId="50b10c72-cdae-44ba-9626-a52129ea4b96" providerId="ADAL" clId="{59BABFC5-1835-4A24-A2DA-F4E3CE547ABC}" dt="2026-04-27T15:36:09.684" v="14" actId="478"/>
            <ac:picMkLst>
              <pc:docMk/>
              <pc:sldMasterMk cId="2543135747" sldId="2147483648"/>
              <pc:sldLayoutMk cId="1439552997" sldId="2147483657"/>
              <ac:picMk id="5" creationId="{421E9F1D-F706-ED49-1806-83A8F3008324}"/>
            </ac:picMkLst>
          </pc:picChg>
          <pc:picChg chg="add mod">
            <ac:chgData name="Simmons, Stacey I." userId="50b10c72-cdae-44ba-9626-a52129ea4b96" providerId="ADAL" clId="{59BABFC5-1835-4A24-A2DA-F4E3CE547ABC}" dt="2026-04-28T16:34:52.262" v="1553" actId="962"/>
            <ac:picMkLst>
              <pc:docMk/>
              <pc:sldMasterMk cId="2543135747" sldId="2147483648"/>
              <pc:sldLayoutMk cId="1439552997" sldId="2147483657"/>
              <ac:picMk id="6" creationId="{7AACEFEA-FBEC-67BF-729C-D874AF494482}"/>
            </ac:picMkLst>
          </pc:picChg>
          <pc:cxnChg chg="add mod">
            <ac:chgData name="Simmons, Stacey I." userId="50b10c72-cdae-44ba-9626-a52129ea4b96" providerId="ADAL" clId="{59BABFC5-1835-4A24-A2DA-F4E3CE547ABC}" dt="2026-04-28T16:34:54.686" v="1554" actId="962"/>
            <ac:cxnSpMkLst>
              <pc:docMk/>
              <pc:sldMasterMk cId="2543135747" sldId="2147483648"/>
              <pc:sldLayoutMk cId="1439552997" sldId="2147483657"/>
              <ac:cxnSpMk id="2" creationId="{F83BF761-769B-C1D2-D098-0CAC467B3B43}"/>
            </ac:cxnSpMkLst>
          </pc:cxnChg>
          <pc:cxnChg chg="del">
            <ac:chgData name="Simmons, Stacey I." userId="50b10c72-cdae-44ba-9626-a52129ea4b96" providerId="ADAL" clId="{59BABFC5-1835-4A24-A2DA-F4E3CE547ABC}" dt="2026-04-27T15:36:09.684" v="14" actId="478"/>
            <ac:cxnSpMkLst>
              <pc:docMk/>
              <pc:sldMasterMk cId="2543135747" sldId="2147483648"/>
              <pc:sldLayoutMk cId="1439552997" sldId="2147483657"/>
              <ac:cxnSpMk id="8" creationId="{E1A7BCCA-7754-8C9A-F50F-ECD5DEDFB03B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08.067" v="1557" actId="962"/>
          <pc:sldLayoutMkLst>
            <pc:docMk/>
            <pc:sldMasterMk cId="2543135747" sldId="2147483648"/>
            <pc:sldLayoutMk cId="1630189003" sldId="2147483658"/>
          </pc:sldLayoutMkLst>
          <pc:spChg chg="del">
            <ac:chgData name="Simmons, Stacey I." userId="50b10c72-cdae-44ba-9626-a52129ea4b96" providerId="ADAL" clId="{59BABFC5-1835-4A24-A2DA-F4E3CE547ABC}" dt="2026-04-27T16:50:27.743" v="66" actId="478"/>
            <ac:spMkLst>
              <pc:docMk/>
              <pc:sldMasterMk cId="2543135747" sldId="2147483648"/>
              <pc:sldLayoutMk cId="1630189003" sldId="2147483658"/>
              <ac:spMk id="2" creationId="{DCB13819-B196-B81A-1DF7-4D95612FAE96}"/>
            </ac:spMkLst>
          </pc:spChg>
          <pc:spChg chg="add mod">
            <ac:chgData name="Simmons, Stacey I." userId="50b10c72-cdae-44ba-9626-a52129ea4b96" providerId="ADAL" clId="{59BABFC5-1835-4A24-A2DA-F4E3CE547ABC}" dt="2026-04-27T16:50:36.658" v="68" actId="14100"/>
            <ac:spMkLst>
              <pc:docMk/>
              <pc:sldMasterMk cId="2543135747" sldId="2147483648"/>
              <pc:sldLayoutMk cId="1630189003" sldId="2147483658"/>
              <ac:spMk id="11" creationId="{19AB0494-F88F-90FB-7C3A-633743CE654A}"/>
            </ac:spMkLst>
          </pc:spChg>
          <pc:spChg chg="add mod">
            <ac:chgData name="Simmons, Stacey I." userId="50b10c72-cdae-44ba-9626-a52129ea4b96" providerId="ADAL" clId="{59BABFC5-1835-4A24-A2DA-F4E3CE547ABC}" dt="2026-04-27T16:50:39.673" v="69" actId="14100"/>
            <ac:spMkLst>
              <pc:docMk/>
              <pc:sldMasterMk cId="2543135747" sldId="2147483648"/>
              <pc:sldLayoutMk cId="1630189003" sldId="2147483658"/>
              <ac:spMk id="12" creationId="{C6DC5D2D-9E63-D353-E5C5-4FCEB1A3CA67}"/>
            </ac:spMkLst>
          </pc:spChg>
          <pc:picChg chg="del">
            <ac:chgData name="Simmons, Stacey I." userId="50b10c72-cdae-44ba-9626-a52129ea4b96" providerId="ADAL" clId="{59BABFC5-1835-4A24-A2DA-F4E3CE547ABC}" dt="2026-04-27T16:47:36.084" v="35" actId="478"/>
            <ac:picMkLst>
              <pc:docMk/>
              <pc:sldMasterMk cId="2543135747" sldId="2147483648"/>
              <pc:sldLayoutMk cId="1630189003" sldId="2147483658"/>
              <ac:picMk id="4" creationId="{19091D28-A094-1206-FAEB-0E4392885337}"/>
            </ac:picMkLst>
          </pc:picChg>
          <pc:picChg chg="add mod">
            <ac:chgData name="Simmons, Stacey I." userId="50b10c72-cdae-44ba-9626-a52129ea4b96" providerId="ADAL" clId="{59BABFC5-1835-4A24-A2DA-F4E3CE547ABC}" dt="2026-04-28T16:34:59.415" v="1556" actId="962"/>
            <ac:picMkLst>
              <pc:docMk/>
              <pc:sldMasterMk cId="2543135747" sldId="2147483648"/>
              <pc:sldLayoutMk cId="1630189003" sldId="2147483658"/>
              <ac:picMk id="10" creationId="{B40B6484-2DBF-47BD-1FC5-8E7F2FB3DB4B}"/>
            </ac:picMkLst>
          </pc:picChg>
          <pc:cxnChg chg="del">
            <ac:chgData name="Simmons, Stacey I." userId="50b10c72-cdae-44ba-9626-a52129ea4b96" providerId="ADAL" clId="{59BABFC5-1835-4A24-A2DA-F4E3CE547ABC}" dt="2026-04-27T16:47:36.084" v="35" actId="478"/>
            <ac:cxnSpMkLst>
              <pc:docMk/>
              <pc:sldMasterMk cId="2543135747" sldId="2147483648"/>
              <pc:sldLayoutMk cId="1630189003" sldId="2147483658"/>
              <ac:cxnSpMk id="5" creationId="{68F9C743-31FA-9A21-90D2-C94D15EA3728}"/>
            </ac:cxnSpMkLst>
          </pc:cxnChg>
          <pc:cxnChg chg="add mod">
            <ac:chgData name="Simmons, Stacey I." userId="50b10c72-cdae-44ba-9626-a52129ea4b96" providerId="ADAL" clId="{59BABFC5-1835-4A24-A2DA-F4E3CE547ABC}" dt="2026-04-28T16:35:08.067" v="1557" actId="962"/>
            <ac:cxnSpMkLst>
              <pc:docMk/>
              <pc:sldMasterMk cId="2543135747" sldId="2147483648"/>
              <pc:sldLayoutMk cId="1630189003" sldId="2147483658"/>
              <ac:cxnSpMk id="7" creationId="{FBBBFF9B-199A-8F68-CF3E-244DB8D9E95D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14.527" v="1560" actId="962"/>
          <pc:sldLayoutMkLst>
            <pc:docMk/>
            <pc:sldMasterMk cId="2543135747" sldId="2147483648"/>
            <pc:sldLayoutMk cId="615886976" sldId="2147483659"/>
          </pc:sldLayoutMkLst>
          <pc:spChg chg="del">
            <ac:chgData name="Simmons, Stacey I." userId="50b10c72-cdae-44ba-9626-a52129ea4b96" providerId="ADAL" clId="{59BABFC5-1835-4A24-A2DA-F4E3CE547ABC}" dt="2026-04-27T16:50:44.152" v="70" actId="478"/>
            <ac:spMkLst>
              <pc:docMk/>
              <pc:sldMasterMk cId="2543135747" sldId="2147483648"/>
              <pc:sldLayoutMk cId="615886976" sldId="2147483659"/>
              <ac:spMk id="2" creationId="{93F752AB-B2A2-B3EB-A5D3-F311A7E913E3}"/>
            </ac:spMkLst>
          </pc:spChg>
          <pc:spChg chg="add mod">
            <ac:chgData name="Simmons, Stacey I." userId="50b10c72-cdae-44ba-9626-a52129ea4b96" providerId="ADAL" clId="{59BABFC5-1835-4A24-A2DA-F4E3CE547ABC}" dt="2026-04-27T16:50:58.731" v="73" actId="14100"/>
            <ac:spMkLst>
              <pc:docMk/>
              <pc:sldMasterMk cId="2543135747" sldId="2147483648"/>
              <pc:sldLayoutMk cId="615886976" sldId="2147483659"/>
              <ac:spMk id="12" creationId="{823BD852-1E59-8793-5C1B-67B5E3507003}"/>
            </ac:spMkLst>
          </pc:spChg>
          <pc:spChg chg="add mod">
            <ac:chgData name="Simmons, Stacey I." userId="50b10c72-cdae-44ba-9626-a52129ea4b96" providerId="ADAL" clId="{59BABFC5-1835-4A24-A2DA-F4E3CE547ABC}" dt="2026-04-27T16:50:54.003" v="72" actId="14100"/>
            <ac:spMkLst>
              <pc:docMk/>
              <pc:sldMasterMk cId="2543135747" sldId="2147483648"/>
              <pc:sldLayoutMk cId="615886976" sldId="2147483659"/>
              <ac:spMk id="13" creationId="{4B1D8FBB-BDA3-F226-9BA8-7E58539DB4D3}"/>
            </ac:spMkLst>
          </pc:spChg>
          <pc:picChg chg="del">
            <ac:chgData name="Simmons, Stacey I." userId="50b10c72-cdae-44ba-9626-a52129ea4b96" providerId="ADAL" clId="{59BABFC5-1835-4A24-A2DA-F4E3CE547ABC}" dt="2026-04-27T15:36:14.124" v="16" actId="478"/>
            <ac:picMkLst>
              <pc:docMk/>
              <pc:sldMasterMk cId="2543135747" sldId="2147483648"/>
              <pc:sldLayoutMk cId="615886976" sldId="2147483659"/>
              <ac:picMk id="8" creationId="{ECF0B3CA-7817-BD67-ED0B-F3519FC88967}"/>
            </ac:picMkLst>
          </pc:picChg>
          <pc:picChg chg="add mod">
            <ac:chgData name="Simmons, Stacey I." userId="50b10c72-cdae-44ba-9626-a52129ea4b96" providerId="ADAL" clId="{59BABFC5-1835-4A24-A2DA-F4E3CE547ABC}" dt="2026-04-28T16:35:10.920" v="1559" actId="962"/>
            <ac:picMkLst>
              <pc:docMk/>
              <pc:sldMasterMk cId="2543135747" sldId="2147483648"/>
              <pc:sldLayoutMk cId="615886976" sldId="2147483659"/>
              <ac:picMk id="11" creationId="{84DDD47A-F628-D943-B940-BD04075F89C5}"/>
            </ac:picMkLst>
          </pc:picChg>
          <pc:cxnChg chg="add mod">
            <ac:chgData name="Simmons, Stacey I." userId="50b10c72-cdae-44ba-9626-a52129ea4b96" providerId="ADAL" clId="{59BABFC5-1835-4A24-A2DA-F4E3CE547ABC}" dt="2026-04-28T16:35:14.527" v="1560" actId="962"/>
            <ac:cxnSpMkLst>
              <pc:docMk/>
              <pc:sldMasterMk cId="2543135747" sldId="2147483648"/>
              <pc:sldLayoutMk cId="615886976" sldId="2147483659"/>
              <ac:cxnSpMk id="5" creationId="{D6DB2915-D2FD-13D8-8592-A058D15E1077}"/>
            </ac:cxnSpMkLst>
          </pc:cxnChg>
          <pc:cxnChg chg="del">
            <ac:chgData name="Simmons, Stacey I." userId="50b10c72-cdae-44ba-9626-a52129ea4b96" providerId="ADAL" clId="{59BABFC5-1835-4A24-A2DA-F4E3CE547ABC}" dt="2026-04-27T15:36:14.124" v="16" actId="478"/>
            <ac:cxnSpMkLst>
              <pc:docMk/>
              <pc:sldMasterMk cId="2543135747" sldId="2147483648"/>
              <pc:sldLayoutMk cId="615886976" sldId="2147483659"/>
              <ac:cxnSpMk id="9" creationId="{16EF7B69-EFC2-CDD9-450A-BA2E9DFA51AB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19.498" v="1563" actId="962"/>
          <pc:sldLayoutMkLst>
            <pc:docMk/>
            <pc:sldMasterMk cId="2543135747" sldId="2147483648"/>
            <pc:sldLayoutMk cId="2139390612" sldId="2147483660"/>
          </pc:sldLayoutMkLst>
          <pc:spChg chg="del">
            <ac:chgData name="Simmons, Stacey I." userId="50b10c72-cdae-44ba-9626-a52129ea4b96" providerId="ADAL" clId="{59BABFC5-1835-4A24-A2DA-F4E3CE547ABC}" dt="2026-04-27T16:51:01.927" v="74" actId="478"/>
            <ac:spMkLst>
              <pc:docMk/>
              <pc:sldMasterMk cId="2543135747" sldId="2147483648"/>
              <pc:sldLayoutMk cId="2139390612" sldId="2147483660"/>
              <ac:spMk id="2" creationId="{3D9B31AA-E1E5-970B-8BBD-AD7B092D4F36}"/>
            </ac:spMkLst>
          </pc:spChg>
          <pc:spChg chg="add mod">
            <ac:chgData name="Simmons, Stacey I." userId="50b10c72-cdae-44ba-9626-a52129ea4b96" providerId="ADAL" clId="{59BABFC5-1835-4A24-A2DA-F4E3CE547ABC}" dt="2026-04-27T16:51:07.681" v="76" actId="14100"/>
            <ac:spMkLst>
              <pc:docMk/>
              <pc:sldMasterMk cId="2543135747" sldId="2147483648"/>
              <pc:sldLayoutMk cId="2139390612" sldId="2147483660"/>
              <ac:spMk id="13" creationId="{1026EBCE-4ECB-3CA8-A5DA-4FB75CDC5A70}"/>
            </ac:spMkLst>
          </pc:spChg>
          <pc:spChg chg="add mod">
            <ac:chgData name="Simmons, Stacey I." userId="50b10c72-cdae-44ba-9626-a52129ea4b96" providerId="ADAL" clId="{59BABFC5-1835-4A24-A2DA-F4E3CE547ABC}" dt="2026-04-27T16:51:10.580" v="77" actId="14100"/>
            <ac:spMkLst>
              <pc:docMk/>
              <pc:sldMasterMk cId="2543135747" sldId="2147483648"/>
              <pc:sldLayoutMk cId="2139390612" sldId="2147483660"/>
              <ac:spMk id="14" creationId="{3D424959-3282-B10B-830B-906EF63EEC18}"/>
            </ac:spMkLst>
          </pc:spChg>
          <pc:picChg chg="del">
            <ac:chgData name="Simmons, Stacey I." userId="50b10c72-cdae-44ba-9626-a52129ea4b96" providerId="ADAL" clId="{59BABFC5-1835-4A24-A2DA-F4E3CE547ABC}" dt="2026-04-27T16:46:44.852" v="30" actId="478"/>
            <ac:picMkLst>
              <pc:docMk/>
              <pc:sldMasterMk cId="2543135747" sldId="2147483648"/>
              <pc:sldLayoutMk cId="2139390612" sldId="2147483660"/>
              <ac:picMk id="4" creationId="{66F8D610-01A6-81A1-F086-A7FEC957C0BF}"/>
            </ac:picMkLst>
          </pc:picChg>
          <pc:picChg chg="add mod">
            <ac:chgData name="Simmons, Stacey I." userId="50b10c72-cdae-44ba-9626-a52129ea4b96" providerId="ADAL" clId="{59BABFC5-1835-4A24-A2DA-F4E3CE547ABC}" dt="2026-04-28T16:35:17.088" v="1562" actId="962"/>
            <ac:picMkLst>
              <pc:docMk/>
              <pc:sldMasterMk cId="2543135747" sldId="2147483648"/>
              <pc:sldLayoutMk cId="2139390612" sldId="2147483660"/>
              <ac:picMk id="12" creationId="{10F69498-CF7C-5AF2-7163-7247811140FE}"/>
            </ac:picMkLst>
          </pc:picChg>
          <pc:cxnChg chg="del">
            <ac:chgData name="Simmons, Stacey I." userId="50b10c72-cdae-44ba-9626-a52129ea4b96" providerId="ADAL" clId="{59BABFC5-1835-4A24-A2DA-F4E3CE547ABC}" dt="2026-04-27T16:46:44.052" v="29" actId="478"/>
            <ac:cxnSpMkLst>
              <pc:docMk/>
              <pc:sldMasterMk cId="2543135747" sldId="2147483648"/>
              <pc:sldLayoutMk cId="2139390612" sldId="2147483660"/>
              <ac:cxnSpMk id="9" creationId="{870A67AC-1949-6FD1-E1E8-9779FF5E586F}"/>
            </ac:cxnSpMkLst>
          </pc:cxnChg>
          <pc:cxnChg chg="add mod">
            <ac:chgData name="Simmons, Stacey I." userId="50b10c72-cdae-44ba-9626-a52129ea4b96" providerId="ADAL" clId="{59BABFC5-1835-4A24-A2DA-F4E3CE547ABC}" dt="2026-04-28T16:35:19.498" v="1563" actId="962"/>
            <ac:cxnSpMkLst>
              <pc:docMk/>
              <pc:sldMasterMk cId="2543135747" sldId="2147483648"/>
              <pc:sldLayoutMk cId="2139390612" sldId="2147483660"/>
              <ac:cxnSpMk id="10" creationId="{AB9BFBBE-9E6A-2A61-3939-0E2E79C6E318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31.682" v="1569" actId="962"/>
          <pc:sldLayoutMkLst>
            <pc:docMk/>
            <pc:sldMasterMk cId="2543135747" sldId="2147483648"/>
            <pc:sldLayoutMk cId="3110111765" sldId="2147483661"/>
          </pc:sldLayoutMkLst>
          <pc:spChg chg="del">
            <ac:chgData name="Simmons, Stacey I." userId="50b10c72-cdae-44ba-9626-a52129ea4b96" providerId="ADAL" clId="{59BABFC5-1835-4A24-A2DA-F4E3CE547ABC}" dt="2026-04-27T16:51:31.047" v="82" actId="478"/>
            <ac:spMkLst>
              <pc:docMk/>
              <pc:sldMasterMk cId="2543135747" sldId="2147483648"/>
              <pc:sldLayoutMk cId="3110111765" sldId="2147483661"/>
              <ac:spMk id="2" creationId="{C529BC95-0C60-EBFE-F540-7AE33C7BAA58}"/>
            </ac:spMkLst>
          </pc:spChg>
          <pc:spChg chg="del">
            <ac:chgData name="Simmons, Stacey I." userId="50b10c72-cdae-44ba-9626-a52129ea4b96" providerId="ADAL" clId="{59BABFC5-1835-4A24-A2DA-F4E3CE547ABC}" dt="2026-04-27T16:51:31.047" v="82" actId="478"/>
            <ac:spMkLst>
              <pc:docMk/>
              <pc:sldMasterMk cId="2543135747" sldId="2147483648"/>
              <pc:sldLayoutMk cId="3110111765" sldId="2147483661"/>
              <ac:spMk id="7" creationId="{0939EE81-E75B-2B14-F5D3-C43A05F2FA61}"/>
            </ac:spMkLst>
          </pc:spChg>
          <pc:spChg chg="mod">
            <ac:chgData name="Simmons, Stacey I." userId="50b10c72-cdae-44ba-9626-a52129ea4b96" providerId="ADAL" clId="{59BABFC5-1835-4A24-A2DA-F4E3CE547ABC}" dt="2026-04-27T16:46:38.512" v="28" actId="14100"/>
            <ac:spMkLst>
              <pc:docMk/>
              <pc:sldMasterMk cId="2543135747" sldId="2147483648"/>
              <pc:sldLayoutMk cId="3110111765" sldId="2147483661"/>
              <ac:spMk id="8" creationId="{9453998F-E168-34B8-834A-7F26184B2CE7}"/>
            </ac:spMkLst>
          </pc:spChg>
          <pc:spChg chg="add mod">
            <ac:chgData name="Simmons, Stacey I." userId="50b10c72-cdae-44ba-9626-a52129ea4b96" providerId="ADAL" clId="{59BABFC5-1835-4A24-A2DA-F4E3CE547ABC}" dt="2026-04-27T16:51:37.177" v="84" actId="14100"/>
            <ac:spMkLst>
              <pc:docMk/>
              <pc:sldMasterMk cId="2543135747" sldId="2147483648"/>
              <pc:sldLayoutMk cId="3110111765" sldId="2147483661"/>
              <ac:spMk id="13" creationId="{FD87B515-3DCD-1E5C-ABD8-E925D954B44B}"/>
            </ac:spMkLst>
          </pc:spChg>
          <pc:spChg chg="add mod">
            <ac:chgData name="Simmons, Stacey I." userId="50b10c72-cdae-44ba-9626-a52129ea4b96" providerId="ADAL" clId="{59BABFC5-1835-4A24-A2DA-F4E3CE547ABC}" dt="2026-04-27T16:51:39.649" v="85" actId="14100"/>
            <ac:spMkLst>
              <pc:docMk/>
              <pc:sldMasterMk cId="2543135747" sldId="2147483648"/>
              <pc:sldLayoutMk cId="3110111765" sldId="2147483661"/>
              <ac:spMk id="14" creationId="{9443050F-DB85-F796-7680-F4BCF9DFF0DA}"/>
            </ac:spMkLst>
          </pc:spChg>
          <pc:picChg chg="del">
            <ac:chgData name="Simmons, Stacey I." userId="50b10c72-cdae-44ba-9626-a52129ea4b96" providerId="ADAL" clId="{59BABFC5-1835-4A24-A2DA-F4E3CE547ABC}" dt="2026-04-27T16:46:27.876" v="25" actId="478"/>
            <ac:picMkLst>
              <pc:docMk/>
              <pc:sldMasterMk cId="2543135747" sldId="2147483648"/>
              <pc:sldLayoutMk cId="3110111765" sldId="2147483661"/>
              <ac:picMk id="6" creationId="{CAA0C05D-A807-2B20-9A96-7D6E4DB65903}"/>
            </ac:picMkLst>
          </pc:picChg>
          <pc:picChg chg="add mod">
            <ac:chgData name="Simmons, Stacey I." userId="50b10c72-cdae-44ba-9626-a52129ea4b96" providerId="ADAL" clId="{59BABFC5-1835-4A24-A2DA-F4E3CE547ABC}" dt="2026-04-28T16:35:29.496" v="1568" actId="962"/>
            <ac:picMkLst>
              <pc:docMk/>
              <pc:sldMasterMk cId="2543135747" sldId="2147483648"/>
              <pc:sldLayoutMk cId="3110111765" sldId="2147483661"/>
              <ac:picMk id="12" creationId="{2B407463-05F0-08AC-8468-ADD4A2218EE0}"/>
            </ac:picMkLst>
          </pc:picChg>
          <pc:cxnChg chg="del">
            <ac:chgData name="Simmons, Stacey I." userId="50b10c72-cdae-44ba-9626-a52129ea4b96" providerId="ADAL" clId="{59BABFC5-1835-4A24-A2DA-F4E3CE547ABC}" dt="2026-04-27T16:46:29.619" v="26" actId="478"/>
            <ac:cxnSpMkLst>
              <pc:docMk/>
              <pc:sldMasterMk cId="2543135747" sldId="2147483648"/>
              <pc:sldLayoutMk cId="3110111765" sldId="2147483661"/>
              <ac:cxnSpMk id="9" creationId="{763F924C-CDC9-70B2-86B0-FB017265EA55}"/>
            </ac:cxnSpMkLst>
          </pc:cxnChg>
          <pc:cxnChg chg="add mod">
            <ac:chgData name="Simmons, Stacey I." userId="50b10c72-cdae-44ba-9626-a52129ea4b96" providerId="ADAL" clId="{59BABFC5-1835-4A24-A2DA-F4E3CE547ABC}" dt="2026-04-28T16:35:31.682" v="1569" actId="962"/>
            <ac:cxnSpMkLst>
              <pc:docMk/>
              <pc:sldMasterMk cId="2543135747" sldId="2147483648"/>
              <pc:sldLayoutMk cId="3110111765" sldId="2147483661"/>
              <ac:cxnSpMk id="10" creationId="{EB632D28-9BDB-2392-FB46-C4B5FCB2B09D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24.468" v="1566" actId="962"/>
          <pc:sldLayoutMkLst>
            <pc:docMk/>
            <pc:sldMasterMk cId="2543135747" sldId="2147483648"/>
            <pc:sldLayoutMk cId="2043405145" sldId="2147483662"/>
          </pc:sldLayoutMkLst>
          <pc:spChg chg="del">
            <ac:chgData name="Simmons, Stacey I." userId="50b10c72-cdae-44ba-9626-a52129ea4b96" providerId="ADAL" clId="{59BABFC5-1835-4A24-A2DA-F4E3CE547ABC}" dt="2026-04-27T16:51:15.336" v="78" actId="478"/>
            <ac:spMkLst>
              <pc:docMk/>
              <pc:sldMasterMk cId="2543135747" sldId="2147483648"/>
              <pc:sldLayoutMk cId="2043405145" sldId="2147483662"/>
              <ac:spMk id="2" creationId="{720C5276-5841-6CDF-425E-15249B8C5183}"/>
            </ac:spMkLst>
          </pc:spChg>
          <pc:spChg chg="del">
            <ac:chgData name="Simmons, Stacey I." userId="50b10c72-cdae-44ba-9626-a52129ea4b96" providerId="ADAL" clId="{59BABFC5-1835-4A24-A2DA-F4E3CE547ABC}" dt="2026-04-27T16:51:15.336" v="78" actId="478"/>
            <ac:spMkLst>
              <pc:docMk/>
              <pc:sldMasterMk cId="2543135747" sldId="2147483648"/>
              <pc:sldLayoutMk cId="2043405145" sldId="2147483662"/>
              <ac:spMk id="8" creationId="{89C576A3-B9C4-47BD-2E94-CBDC3CBD6FEB}"/>
            </ac:spMkLst>
          </pc:spChg>
          <pc:spChg chg="add mod">
            <ac:chgData name="Simmons, Stacey I." userId="50b10c72-cdae-44ba-9626-a52129ea4b96" providerId="ADAL" clId="{59BABFC5-1835-4A24-A2DA-F4E3CE547ABC}" dt="2026-04-27T16:51:22.259" v="80" actId="14100"/>
            <ac:spMkLst>
              <pc:docMk/>
              <pc:sldMasterMk cId="2543135747" sldId="2147483648"/>
              <pc:sldLayoutMk cId="2043405145" sldId="2147483662"/>
              <ac:spMk id="14" creationId="{8C1FC6DF-A6DE-D4B7-CF58-92736A4A011B}"/>
            </ac:spMkLst>
          </pc:spChg>
          <pc:spChg chg="add mod">
            <ac:chgData name="Simmons, Stacey I." userId="50b10c72-cdae-44ba-9626-a52129ea4b96" providerId="ADAL" clId="{59BABFC5-1835-4A24-A2DA-F4E3CE547ABC}" dt="2026-04-27T16:51:24.847" v="81" actId="14100"/>
            <ac:spMkLst>
              <pc:docMk/>
              <pc:sldMasterMk cId="2543135747" sldId="2147483648"/>
              <pc:sldLayoutMk cId="2043405145" sldId="2147483662"/>
              <ac:spMk id="15" creationId="{344B471B-0FC0-048D-2506-33B7497F918D}"/>
            </ac:spMkLst>
          </pc:spChg>
          <pc:picChg chg="del">
            <ac:chgData name="Simmons, Stacey I." userId="50b10c72-cdae-44ba-9626-a52129ea4b96" providerId="ADAL" clId="{59BABFC5-1835-4A24-A2DA-F4E3CE547ABC}" dt="2026-04-27T16:46:50.988" v="33" actId="478"/>
            <ac:picMkLst>
              <pc:docMk/>
              <pc:sldMasterMk cId="2543135747" sldId="2147483648"/>
              <pc:sldLayoutMk cId="2043405145" sldId="2147483662"/>
              <ac:picMk id="4" creationId="{42968AF4-1770-8F6D-649E-366DEE6BEBDB}"/>
            </ac:picMkLst>
          </pc:picChg>
          <pc:picChg chg="add mod">
            <ac:chgData name="Simmons, Stacey I." userId="50b10c72-cdae-44ba-9626-a52129ea4b96" providerId="ADAL" clId="{59BABFC5-1835-4A24-A2DA-F4E3CE547ABC}" dt="2026-04-28T16:35:22.176" v="1565" actId="962"/>
            <ac:picMkLst>
              <pc:docMk/>
              <pc:sldMasterMk cId="2543135747" sldId="2147483648"/>
              <pc:sldLayoutMk cId="2043405145" sldId="2147483662"/>
              <ac:picMk id="13" creationId="{320F0862-FDF1-EA7B-3C2B-0694ADFB6674}"/>
            </ac:picMkLst>
          </pc:picChg>
          <pc:cxnChg chg="del">
            <ac:chgData name="Simmons, Stacey I." userId="50b10c72-cdae-44ba-9626-a52129ea4b96" providerId="ADAL" clId="{59BABFC5-1835-4A24-A2DA-F4E3CE547ABC}" dt="2026-04-27T16:46:50.269" v="32" actId="478"/>
            <ac:cxnSpMkLst>
              <pc:docMk/>
              <pc:sldMasterMk cId="2543135747" sldId="2147483648"/>
              <pc:sldLayoutMk cId="2043405145" sldId="2147483662"/>
              <ac:cxnSpMk id="10" creationId="{F49BA507-8B6A-0BF3-0CC3-E638F3044B0D}"/>
            </ac:cxnSpMkLst>
          </pc:cxnChg>
          <pc:cxnChg chg="add mod">
            <ac:chgData name="Simmons, Stacey I." userId="50b10c72-cdae-44ba-9626-a52129ea4b96" providerId="ADAL" clId="{59BABFC5-1835-4A24-A2DA-F4E3CE547ABC}" dt="2026-04-28T16:35:24.468" v="1566" actId="962"/>
            <ac:cxnSpMkLst>
              <pc:docMk/>
              <pc:sldMasterMk cId="2543135747" sldId="2147483648"/>
              <pc:sldLayoutMk cId="2043405145" sldId="2147483662"/>
              <ac:cxnSpMk id="11" creationId="{72D14117-5B4C-B82A-2FA8-ADCED1AA5B1E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36.939" v="1572" actId="962"/>
          <pc:sldLayoutMkLst>
            <pc:docMk/>
            <pc:sldMasterMk cId="2543135747" sldId="2147483648"/>
            <pc:sldLayoutMk cId="2384812117" sldId="2147483663"/>
          </pc:sldLayoutMkLst>
          <pc:spChg chg="del">
            <ac:chgData name="Simmons, Stacey I." userId="50b10c72-cdae-44ba-9626-a52129ea4b96" providerId="ADAL" clId="{59BABFC5-1835-4A24-A2DA-F4E3CE547ABC}" dt="2026-04-27T16:51:43.191" v="86" actId="478"/>
            <ac:spMkLst>
              <pc:docMk/>
              <pc:sldMasterMk cId="2543135747" sldId="2147483648"/>
              <pc:sldLayoutMk cId="2384812117" sldId="2147483663"/>
              <ac:spMk id="2" creationId="{41AD1F52-0885-6582-B970-8C8D947EFEFA}"/>
            </ac:spMkLst>
          </pc:spChg>
          <pc:spChg chg="add mod">
            <ac:chgData name="Simmons, Stacey I." userId="50b10c72-cdae-44ba-9626-a52129ea4b96" providerId="ADAL" clId="{59BABFC5-1835-4A24-A2DA-F4E3CE547ABC}" dt="2026-04-27T16:51:43.569" v="87"/>
            <ac:spMkLst>
              <pc:docMk/>
              <pc:sldMasterMk cId="2543135747" sldId="2147483648"/>
              <pc:sldLayoutMk cId="2384812117" sldId="2147483663"/>
              <ac:spMk id="13" creationId="{728D7874-2CC0-F34D-FED7-0C5F09329E4F}"/>
            </ac:spMkLst>
          </pc:spChg>
          <pc:spChg chg="add mod">
            <ac:chgData name="Simmons, Stacey I." userId="50b10c72-cdae-44ba-9626-a52129ea4b96" providerId="ADAL" clId="{59BABFC5-1835-4A24-A2DA-F4E3CE547ABC}" dt="2026-04-27T16:51:43.569" v="87"/>
            <ac:spMkLst>
              <pc:docMk/>
              <pc:sldMasterMk cId="2543135747" sldId="2147483648"/>
              <pc:sldLayoutMk cId="2384812117" sldId="2147483663"/>
              <ac:spMk id="14" creationId="{83B51283-859F-03B0-F99C-FAB0FC69C536}"/>
            </ac:spMkLst>
          </pc:spChg>
          <pc:picChg chg="del">
            <ac:chgData name="Simmons, Stacey I." userId="50b10c72-cdae-44ba-9626-a52129ea4b96" providerId="ADAL" clId="{59BABFC5-1835-4A24-A2DA-F4E3CE547ABC}" dt="2026-04-27T16:46:12.573" v="21" actId="478"/>
            <ac:picMkLst>
              <pc:docMk/>
              <pc:sldMasterMk cId="2543135747" sldId="2147483648"/>
              <pc:sldLayoutMk cId="2384812117" sldId="2147483663"/>
              <ac:picMk id="7" creationId="{CCCEA62B-7CD2-8F6C-EF77-4F8C12687F7E}"/>
            </ac:picMkLst>
          </pc:picChg>
          <pc:picChg chg="add mod">
            <ac:chgData name="Simmons, Stacey I." userId="50b10c72-cdae-44ba-9626-a52129ea4b96" providerId="ADAL" clId="{59BABFC5-1835-4A24-A2DA-F4E3CE547ABC}" dt="2026-04-28T16:35:34.905" v="1571" actId="962"/>
            <ac:picMkLst>
              <pc:docMk/>
              <pc:sldMasterMk cId="2543135747" sldId="2147483648"/>
              <pc:sldLayoutMk cId="2384812117" sldId="2147483663"/>
              <ac:picMk id="11" creationId="{8AAA5C83-1012-8E23-AF0F-342047AF79E7}"/>
            </ac:picMkLst>
          </pc:picChg>
          <pc:cxnChg chg="add mod">
            <ac:chgData name="Simmons, Stacey I." userId="50b10c72-cdae-44ba-9626-a52129ea4b96" providerId="ADAL" clId="{59BABFC5-1835-4A24-A2DA-F4E3CE547ABC}" dt="2026-04-28T16:35:36.939" v="1572" actId="962"/>
            <ac:cxnSpMkLst>
              <pc:docMk/>
              <pc:sldMasterMk cId="2543135747" sldId="2147483648"/>
              <pc:sldLayoutMk cId="2384812117" sldId="2147483663"/>
              <ac:cxnSpMk id="8" creationId="{0F74DFEE-F9FD-4062-7A6E-20EC0EAE21B3}"/>
            </ac:cxnSpMkLst>
          </pc:cxnChg>
          <pc:cxnChg chg="del">
            <ac:chgData name="Simmons, Stacey I." userId="50b10c72-cdae-44ba-9626-a52129ea4b96" providerId="ADAL" clId="{59BABFC5-1835-4A24-A2DA-F4E3CE547ABC}" dt="2026-04-27T16:46:13.364" v="22" actId="478"/>
            <ac:cxnSpMkLst>
              <pc:docMk/>
              <pc:sldMasterMk cId="2543135747" sldId="2147483648"/>
              <pc:sldLayoutMk cId="2384812117" sldId="2147483663"/>
              <ac:cxnSpMk id="9" creationId="{6DA9A0CC-0756-3E97-1B10-DE6F6528C43F}"/>
            </ac:cxnSpMkLst>
          </pc:cxnChg>
        </pc:sldLayoutChg>
        <pc:sldLayoutChg chg="addSp delSp modSp mod">
          <pc:chgData name="Simmons, Stacey I." userId="50b10c72-cdae-44ba-9626-a52129ea4b96" providerId="ADAL" clId="{59BABFC5-1835-4A24-A2DA-F4E3CE547ABC}" dt="2026-04-28T16:35:44.051" v="1575" actId="962"/>
          <pc:sldLayoutMkLst>
            <pc:docMk/>
            <pc:sldMasterMk cId="2543135747" sldId="2147483648"/>
            <pc:sldLayoutMk cId="3447678067" sldId="2147483664"/>
          </pc:sldLayoutMkLst>
          <pc:spChg chg="del">
            <ac:chgData name="Simmons, Stacey I." userId="50b10c72-cdae-44ba-9626-a52129ea4b96" providerId="ADAL" clId="{59BABFC5-1835-4A24-A2DA-F4E3CE547ABC}" dt="2026-04-27T16:51:47.065" v="88" actId="478"/>
            <ac:spMkLst>
              <pc:docMk/>
              <pc:sldMasterMk cId="2543135747" sldId="2147483648"/>
              <pc:sldLayoutMk cId="3447678067" sldId="2147483664"/>
              <ac:spMk id="2" creationId="{4CC1DFE5-70F3-351F-A62C-4FB76C0526FB}"/>
            </ac:spMkLst>
          </pc:spChg>
          <pc:spChg chg="add mod">
            <ac:chgData name="Simmons, Stacey I." userId="50b10c72-cdae-44ba-9626-a52129ea4b96" providerId="ADAL" clId="{59BABFC5-1835-4A24-A2DA-F4E3CE547ABC}" dt="2026-04-27T16:52:00.479" v="91" actId="14100"/>
            <ac:spMkLst>
              <pc:docMk/>
              <pc:sldMasterMk cId="2543135747" sldId="2147483648"/>
              <pc:sldLayoutMk cId="3447678067" sldId="2147483664"/>
              <ac:spMk id="14" creationId="{585D4D29-E5D1-9303-CC36-8A8D789D84B7}"/>
            </ac:spMkLst>
          </pc:spChg>
          <pc:spChg chg="add mod">
            <ac:chgData name="Simmons, Stacey I." userId="50b10c72-cdae-44ba-9626-a52129ea4b96" providerId="ADAL" clId="{59BABFC5-1835-4A24-A2DA-F4E3CE547ABC}" dt="2026-04-27T16:51:56.716" v="90" actId="14100"/>
            <ac:spMkLst>
              <pc:docMk/>
              <pc:sldMasterMk cId="2543135747" sldId="2147483648"/>
              <pc:sldLayoutMk cId="3447678067" sldId="2147483664"/>
              <ac:spMk id="15" creationId="{C0D4D84C-404E-32E0-A131-1B4448983F49}"/>
            </ac:spMkLst>
          </pc:spChg>
          <pc:picChg chg="del">
            <ac:chgData name="Simmons, Stacey I." userId="50b10c72-cdae-44ba-9626-a52129ea4b96" providerId="ADAL" clId="{59BABFC5-1835-4A24-A2DA-F4E3CE547ABC}" dt="2026-04-27T15:36:28.236" v="18" actId="478"/>
            <ac:picMkLst>
              <pc:docMk/>
              <pc:sldMasterMk cId="2543135747" sldId="2147483648"/>
              <pc:sldLayoutMk cId="3447678067" sldId="2147483664"/>
              <ac:picMk id="6" creationId="{1E9C76C8-3C32-2FBD-F97C-B6122BCA4374}"/>
            </ac:picMkLst>
          </pc:picChg>
          <pc:picChg chg="add mod">
            <ac:chgData name="Simmons, Stacey I." userId="50b10c72-cdae-44ba-9626-a52129ea4b96" providerId="ADAL" clId="{59BABFC5-1835-4A24-A2DA-F4E3CE547ABC}" dt="2026-04-28T16:35:41.640" v="1574" actId="962"/>
            <ac:picMkLst>
              <pc:docMk/>
              <pc:sldMasterMk cId="2543135747" sldId="2147483648"/>
              <pc:sldLayoutMk cId="3447678067" sldId="2147483664"/>
              <ac:picMk id="12" creationId="{EDFD60D6-CACD-05AD-C06B-921E8D7DA39C}"/>
            </ac:picMkLst>
          </pc:picChg>
          <pc:cxnChg chg="del">
            <ac:chgData name="Simmons, Stacey I." userId="50b10c72-cdae-44ba-9626-a52129ea4b96" providerId="ADAL" clId="{59BABFC5-1835-4A24-A2DA-F4E3CE547ABC}" dt="2026-04-27T15:36:28.236" v="18" actId="478"/>
            <ac:cxnSpMkLst>
              <pc:docMk/>
              <pc:sldMasterMk cId="2543135747" sldId="2147483648"/>
              <pc:sldLayoutMk cId="3447678067" sldId="2147483664"/>
              <ac:cxnSpMk id="8" creationId="{3C42FDB3-EDAE-02A4-C1EA-A2B478511481}"/>
            </ac:cxnSpMkLst>
          </pc:cxnChg>
          <pc:cxnChg chg="add mod">
            <ac:chgData name="Simmons, Stacey I." userId="50b10c72-cdae-44ba-9626-a52129ea4b96" providerId="ADAL" clId="{59BABFC5-1835-4A24-A2DA-F4E3CE547ABC}" dt="2026-04-28T16:35:44.051" v="1575" actId="962"/>
            <ac:cxnSpMkLst>
              <pc:docMk/>
              <pc:sldMasterMk cId="2543135747" sldId="2147483648"/>
              <pc:sldLayoutMk cId="3447678067" sldId="2147483664"/>
              <ac:cxnSpMk id="9" creationId="{10C67ADA-92E0-0A12-C320-DC6D38BEB1BA}"/>
            </ac:cxnSpMkLst>
          </pc:cxnChg>
        </pc:sldLayoutChg>
        <pc:sldLayoutChg chg="modSp mod">
          <pc:chgData name="Simmons, Stacey I." userId="50b10c72-cdae-44ba-9626-a52129ea4b96" providerId="ADAL" clId="{59BABFC5-1835-4A24-A2DA-F4E3CE547ABC}" dt="2026-04-28T16:35:48.217" v="1577" actId="962"/>
          <pc:sldLayoutMkLst>
            <pc:docMk/>
            <pc:sldMasterMk cId="2543135747" sldId="2147483648"/>
            <pc:sldLayoutMk cId="1762734389" sldId="2147483665"/>
          </pc:sldLayoutMkLst>
          <pc:picChg chg="mod">
            <ac:chgData name="Simmons, Stacey I." userId="50b10c72-cdae-44ba-9626-a52129ea4b96" providerId="ADAL" clId="{59BABFC5-1835-4A24-A2DA-F4E3CE547ABC}" dt="2026-04-28T16:35:48.217" v="1577" actId="962"/>
            <ac:picMkLst>
              <pc:docMk/>
              <pc:sldMasterMk cId="2543135747" sldId="2147483648"/>
              <pc:sldLayoutMk cId="1762734389" sldId="2147483665"/>
              <ac:picMk id="6" creationId="{21139A8E-130F-6FF7-4E52-188F4F6A7257}"/>
            </ac:picMkLst>
          </pc:picChg>
        </pc:sldLayoutChg>
        <pc:sldLayoutChg chg="addSp delSp modSp mod">
          <pc:chgData name="Simmons, Stacey I." userId="50b10c72-cdae-44ba-9626-a52129ea4b96" providerId="ADAL" clId="{59BABFC5-1835-4A24-A2DA-F4E3CE547ABC}" dt="2026-04-28T16:36:02.945" v="1643" actId="962"/>
          <pc:sldLayoutMkLst>
            <pc:docMk/>
            <pc:sldMasterMk cId="2543135747" sldId="2147483648"/>
            <pc:sldLayoutMk cId="2528268826" sldId="2147483666"/>
          </pc:sldLayoutMkLst>
          <pc:spChg chg="add del">
            <ac:chgData name="Simmons, Stacey I." userId="50b10c72-cdae-44ba-9626-a52129ea4b96" providerId="ADAL" clId="{59BABFC5-1835-4A24-A2DA-F4E3CE547ABC}" dt="2026-04-28T16:35:52.036" v="1579" actId="22"/>
            <ac:spMkLst>
              <pc:docMk/>
              <pc:sldMasterMk cId="2543135747" sldId="2147483648"/>
              <pc:sldLayoutMk cId="2528268826" sldId="2147483666"/>
              <ac:spMk id="8" creationId="{A1C15BF9-AF6A-063B-E6FC-44775D267A86}"/>
            </ac:spMkLst>
          </pc:spChg>
          <pc:picChg chg="mod">
            <ac:chgData name="Simmons, Stacey I." userId="50b10c72-cdae-44ba-9626-a52129ea4b96" providerId="ADAL" clId="{59BABFC5-1835-4A24-A2DA-F4E3CE547ABC}" dt="2026-04-28T16:36:02.945" v="1643" actId="962"/>
            <ac:picMkLst>
              <pc:docMk/>
              <pc:sldMasterMk cId="2543135747" sldId="2147483648"/>
              <pc:sldLayoutMk cId="2528268826" sldId="2147483666"/>
              <ac:picMk id="7" creationId="{EB219214-20CF-71C8-402F-CD211F38D11E}"/>
            </ac:picMkLst>
          </pc:picChg>
        </pc:sldLayoutChg>
        <pc:sldLayoutChg chg="modSp mod">
          <pc:chgData name="Simmons, Stacey I." userId="50b10c72-cdae-44ba-9626-a52129ea4b96" providerId="ADAL" clId="{59BABFC5-1835-4A24-A2DA-F4E3CE547ABC}" dt="2026-04-28T16:36:08.795" v="1645" actId="962"/>
          <pc:sldLayoutMkLst>
            <pc:docMk/>
            <pc:sldMasterMk cId="2543135747" sldId="2147483648"/>
            <pc:sldLayoutMk cId="37860548" sldId="2147483667"/>
          </pc:sldLayoutMkLst>
          <pc:picChg chg="mod">
            <ac:chgData name="Simmons, Stacey I." userId="50b10c72-cdae-44ba-9626-a52129ea4b96" providerId="ADAL" clId="{59BABFC5-1835-4A24-A2DA-F4E3CE547ABC}" dt="2026-04-28T16:36:08.795" v="1645" actId="962"/>
            <ac:picMkLst>
              <pc:docMk/>
              <pc:sldMasterMk cId="2543135747" sldId="2147483648"/>
              <pc:sldLayoutMk cId="37860548" sldId="2147483667"/>
              <ac:picMk id="5" creationId="{D1E5A1CF-4A11-917E-CB4E-130F7AAEBB5D}"/>
            </ac:picMkLst>
          </pc:picChg>
        </pc:sldLayoutChg>
        <pc:sldLayoutChg chg="modSp mod">
          <pc:chgData name="Simmons, Stacey I." userId="50b10c72-cdae-44ba-9626-a52129ea4b96" providerId="ADAL" clId="{59BABFC5-1835-4A24-A2DA-F4E3CE547ABC}" dt="2026-04-28T16:36:14.970" v="1651" actId="962"/>
          <pc:sldLayoutMkLst>
            <pc:docMk/>
            <pc:sldMasterMk cId="2543135747" sldId="2147483648"/>
            <pc:sldLayoutMk cId="2310442070" sldId="2147483668"/>
          </pc:sldLayoutMkLst>
          <pc:picChg chg="mod">
            <ac:chgData name="Simmons, Stacey I." userId="50b10c72-cdae-44ba-9626-a52129ea4b96" providerId="ADAL" clId="{59BABFC5-1835-4A24-A2DA-F4E3CE547ABC}" dt="2026-04-28T16:36:14.970" v="1651" actId="962"/>
            <ac:picMkLst>
              <pc:docMk/>
              <pc:sldMasterMk cId="2543135747" sldId="2147483648"/>
              <pc:sldLayoutMk cId="2310442070" sldId="2147483668"/>
              <ac:picMk id="4" creationId="{F752D47C-1012-D3C6-838D-746F2EBE78C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31E13-4789-1981-D9FB-2A53A5C94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38573-44C0-2323-339F-52CD5C130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54F62-65B2-E74C-9988-BB188581236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37068-079F-4BF5-D687-1B7AD8DD1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05BF9-2435-55C8-89DC-7696083BE7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BB9A-8198-7B46-A77A-9FD241B0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DA1910-5826-DB60-9A21-C3F056821E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D424F2-A62D-ECF4-147D-046B20222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5194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D933DB-9725-FFED-FC75-0C048E657A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29204"/>
            <a:ext cx="10515600" cy="1021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1" name="Picture 10" descr="Nassau Community College logo in negative on a navy blue background.">
            <a:extLst>
              <a:ext uri="{FF2B5EF4-FFF2-40B4-BE49-F238E27FC236}">
                <a16:creationId xmlns:a16="http://schemas.microsoft.com/office/drawing/2014/main" id="{A0FBCB01-3CB8-61C6-D895-20AC8BDF3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025" y="5660329"/>
            <a:ext cx="758952" cy="788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ADAE6-E54D-7951-D29D-8CABDFBBE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4" y="0"/>
            <a:ext cx="228600" cy="6858000"/>
          </a:xfrm>
          <a:prstGeom prst="rect">
            <a:avLst/>
          </a:prstGeom>
        </p:spPr>
      </p:pic>
      <p:pic>
        <p:nvPicPr>
          <p:cNvPr id="3" name="Picture 2" descr="Nassau Community College Academic Advisement logo in negative on a navy blue background.">
            <a:extLst>
              <a:ext uri="{FF2B5EF4-FFF2-40B4-BE49-F238E27FC236}">
                <a16:creationId xmlns:a16="http://schemas.microsoft.com/office/drawing/2014/main" id="{479321DD-AE87-F79A-5178-9CAA327F0F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196" y="6054400"/>
            <a:ext cx="3200407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9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B0F23-435D-0F92-7580-C98C8EE9A26A}"/>
              </a:ext>
            </a:extLst>
          </p:cNvPr>
          <p:cNvSpPr/>
          <p:nvPr userDrawn="1"/>
        </p:nvSpPr>
        <p:spPr>
          <a:xfrm>
            <a:off x="9064674" y="0"/>
            <a:ext cx="3127326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87954-9731-9C3C-C591-69BD468190C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E7F4B90-582D-380F-2A5A-15834910FCF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7AD5F33-A3D8-C9EE-FE30-C8E46C89CC1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B3B121-47CD-5433-BD0B-AE6C5EB28A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75103"/>
            <a:ext cx="6144846" cy="41815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71C778-DE4E-8168-7DD0-B13443498550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9BFBBE-9E6A-2A61-3939-0E2E79C6E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">
            <a:extLst>
              <a:ext uri="{FF2B5EF4-FFF2-40B4-BE49-F238E27FC236}">
                <a16:creationId xmlns:a16="http://schemas.microsoft.com/office/drawing/2014/main" id="{10F69498-CF7C-5AF2-7163-724781114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026EBCE-4ECB-3CA8-A5DA-4FB75CDC5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6144846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D424959-3282-B10B-830B-906EF63EEC18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1" y="1297344"/>
            <a:ext cx="614484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3939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19D31F-85A4-3F57-BAA6-26FAE21256A5}"/>
              </a:ext>
            </a:extLst>
          </p:cNvPr>
          <p:cNvSpPr/>
          <p:nvPr userDrawn="1"/>
        </p:nvSpPr>
        <p:spPr>
          <a:xfrm>
            <a:off x="9064674" y="0"/>
            <a:ext cx="3127326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2737B-1E2B-E728-6B3E-EF5B519CB1D1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12DD8A-C867-3CBE-5C07-6B3F6D12ED4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19DB205-50D8-5DE1-7AE9-7099D0D5676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89CC60-8C54-0BF1-D4FA-AEE2157393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651760"/>
            <a:ext cx="6144846" cy="35327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27BB50-E5D3-C5E1-094D-B0645C907BE0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14117-5B4C-B82A-2FA8-ADCED1AA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Nassau Community College Academic Advisement logo">
            <a:extLst>
              <a:ext uri="{FF2B5EF4-FFF2-40B4-BE49-F238E27FC236}">
                <a16:creationId xmlns:a16="http://schemas.microsoft.com/office/drawing/2014/main" id="{320F0862-FDF1-EA7B-3C2B-0694ADFB6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C1FC6DF-A6DE-D4B7-CF58-92736A4A0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6131287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44B471B-0FC0-048D-2506-33B7497F918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1" y="1297344"/>
            <a:ext cx="614484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34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3BD71B-CD86-130C-6E3D-66EF0B473324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C4E68CA-F637-C3BB-EBE6-4DD1C15DA33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C515A7B-D541-4C4C-6E77-10D522EC900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53998F-E168-34B8-834A-7F26184B2C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6144846" cy="3401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2B10EB-2D57-71E1-057F-DFA560A427B8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632D28-9BDB-2392-FB46-C4B5FCB2B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">
            <a:extLst>
              <a:ext uri="{FF2B5EF4-FFF2-40B4-BE49-F238E27FC236}">
                <a16:creationId xmlns:a16="http://schemas.microsoft.com/office/drawing/2014/main" id="{2B407463-05F0-08AC-8468-ADD4A2218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87B515-3DCD-1E5C-ABD8-E925D954B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6131287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443050F-DB85-F796-7680-F4BCF9DFF0D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2" y="1297344"/>
            <a:ext cx="6144846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1011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4DA2B-A446-13BF-AB48-FC535E8DF3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4152" y="1975104"/>
            <a:ext cx="3395472" cy="44699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6C8FEB-0CFB-4300-F3F0-3EB5401D94C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9664" y="1975105"/>
            <a:ext cx="3395472" cy="4469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303F3E-9A75-2A26-CD15-47449F0114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25177" y="1975104"/>
            <a:ext cx="3831017" cy="32854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BC9BA-962C-7B05-68C6-5CEF6B5EA3F2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3F84FC-F502-85F1-1481-28A88BFDA63C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74DFEE-F9FD-4062-7A6E-20EC0EAE2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25177" y="6598461"/>
            <a:ext cx="69292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">
            <a:extLst>
              <a:ext uri="{FF2B5EF4-FFF2-40B4-BE49-F238E27FC236}">
                <a16:creationId xmlns:a16="http://schemas.microsoft.com/office/drawing/2014/main" id="{8AAA5C83-1012-8E23-AF0F-342047AF7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8D7874-2CC0-F34D-FED7-0C5F09329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B51283-859F-03B0-F99C-FAB0FC69C53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8481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82F8A4A-A7D9-0482-3708-E1823089E3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98589" y="3448361"/>
            <a:ext cx="7093411" cy="339899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FA8D1-65F2-4A34-973F-8EDF9895DF5E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EBED2-77BB-0B47-2E4E-1447B9DD2A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152" y="1975104"/>
            <a:ext cx="4248912" cy="3172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FEE691-5241-B138-DFE5-B4063FE6AC2E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3DE430-EE88-7C15-4E51-61DA2769A4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98589" y="482792"/>
            <a:ext cx="3547872" cy="2946208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9F457C7-4914-5BE0-D8BF-5A6341123B3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44128" y="482792"/>
            <a:ext cx="3547872" cy="2946208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67ADA-92E0-0A12-C320-DC6D38B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108145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">
            <a:extLst>
              <a:ext uri="{FF2B5EF4-FFF2-40B4-BE49-F238E27FC236}">
                <a16:creationId xmlns:a16="http://schemas.microsoft.com/office/drawing/2014/main" id="{EDFD60D6-CACD-05AD-C06B-921E8D7D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85D4D29-E5D1-9303-CC36-8A8D789D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424891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D4D84C-404E-32E0-A131-1B4448983F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1297344"/>
            <a:ext cx="4248912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767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06B9B-ED54-43CC-59B0-B83A04C79D6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4320" y="0"/>
            <a:ext cx="6903720" cy="6583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663F972-004F-221F-601E-CFCAC3891FA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211253-5B88-9387-25FB-824301CBF2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418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pic>
        <p:nvPicPr>
          <p:cNvPr id="6" name="Picture 5" descr="Nassau Community College Academic Advisement logo">
            <a:extLst>
              <a:ext uri="{FF2B5EF4-FFF2-40B4-BE49-F238E27FC236}">
                <a16:creationId xmlns:a16="http://schemas.microsoft.com/office/drawing/2014/main" id="{21139A8E-130F-6FF7-4E52-188F4F6A7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1464"/>
            <a:ext cx="754394" cy="7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3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1225E-6758-3E54-BB8F-6E3B231376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A666834-1698-FD2E-34D9-800C53E695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4320" y="0"/>
            <a:ext cx="6903720" cy="6583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E53C9E-7A62-F921-9B14-51AC4D4E93D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6B162B-92C2-87D8-075A-6974FBCF203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418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pic>
        <p:nvPicPr>
          <p:cNvPr id="7" name="Picture 6" descr="Nassau Community College Academic Advisement logo on a reverse blue background">
            <a:extLst>
              <a:ext uri="{FF2B5EF4-FFF2-40B4-BE49-F238E27FC236}">
                <a16:creationId xmlns:a16="http://schemas.microsoft.com/office/drawing/2014/main" id="{EB219214-20CF-71C8-402F-CD211F38D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0329"/>
            <a:ext cx="758952" cy="7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8BCBA7-0BE2-E3B4-B3B3-3EBDBB59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8206586-34EB-BD34-E2DA-F72D44E255E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0579686" cy="64499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Nassau Community College Academic Advisement logo on a reverse blue background">
            <a:extLst>
              <a:ext uri="{FF2B5EF4-FFF2-40B4-BE49-F238E27FC236}">
                <a16:creationId xmlns:a16="http://schemas.microsoft.com/office/drawing/2014/main" id="{D1E5A1CF-4A11-917E-CB4E-130F7AAEB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0329"/>
            <a:ext cx="758952" cy="7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92357-069C-B637-1CA0-5F8EE661469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057968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 descr="Nassau Community College Academic Advisement logo">
            <a:extLst>
              <a:ext uri="{FF2B5EF4-FFF2-40B4-BE49-F238E27FC236}">
                <a16:creationId xmlns:a16="http://schemas.microsoft.com/office/drawing/2014/main" id="{F752D47C-1012-D3C6-838D-746F2EBE7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1464"/>
            <a:ext cx="754394" cy="7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7E2EA2-CC4C-E5C0-7463-2CCEAE2FF585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3EC786-8A7B-0245-8E99-C080C92BB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0157CB-C852-FAE5-74EC-7CEAE18DC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68C7F6-B785-7ACD-822B-DF823EE8B4E7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55845B-3575-DD66-79C1-4464CBE70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Nassau Community College Academic Advisement logo">
            <a:extLst>
              <a:ext uri="{FF2B5EF4-FFF2-40B4-BE49-F238E27FC236}">
                <a16:creationId xmlns:a16="http://schemas.microsoft.com/office/drawing/2014/main" id="{8EC93C96-AC70-4EFC-B58D-55DF65483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2B6D7C-420B-ECEF-64CB-112BC784D1FB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4BDE6C-8C79-D508-137F-1762924DD6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1975104"/>
            <a:ext cx="5032248" cy="41098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778A94-90F2-117B-92EC-0ABB634492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749167" y="1975104"/>
            <a:ext cx="5032247" cy="41098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2E5289-97B2-6315-66FF-D512475CB3C9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6C2E78-1E2D-2B99-7597-07E57F970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Nassau Community College Academic Advisement logo">
            <a:extLst>
              <a:ext uri="{FF2B5EF4-FFF2-40B4-BE49-F238E27FC236}">
                <a16:creationId xmlns:a16="http://schemas.microsoft.com/office/drawing/2014/main" id="{9EF4FFF6-3D9F-3E3C-3FEF-7BF3ADC1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48D7D8-3FB9-9ECD-F608-34DD026B0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2266AE-6B26-C506-E0EA-280CDA9BF1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04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9AD6-2E9C-9950-A0D7-D351278CD6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4151" y="1975103"/>
            <a:ext cx="5032248" cy="410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1275A9-1C1D-03C9-8E87-CF33F31B4EC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49167" y="1975103"/>
            <a:ext cx="5032247" cy="4109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57200"/>
              </a:buClr>
              <a:buSzPct val="12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57200"/>
              </a:buClr>
              <a:buSzPct val="120000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57200"/>
              </a:buClr>
              <a:buSzPct val="120000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92259-58E6-57AE-EE2C-B6B165BACAF7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80504C-EAAD-C1DE-4A34-B0A3FF6F1051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D75798-67BF-0239-D923-5D8E6094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Nassau Community College Academic Advisement logo">
            <a:extLst>
              <a:ext uri="{FF2B5EF4-FFF2-40B4-BE49-F238E27FC236}">
                <a16:creationId xmlns:a16="http://schemas.microsoft.com/office/drawing/2014/main" id="{5A86561A-A37D-3694-5405-D7424C113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59E337-D0FC-7C12-2C77-B6EB8004B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84CF64D-E104-4E42-40B2-7ABB00579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8984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43097-6D1C-5423-1F82-9A550F09C57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1D1CF0-C3D5-CC4D-A004-C44D7EFE1E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5032248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B0F072-DF24-4629-F835-A601AF4D4AA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749167" y="2651760"/>
            <a:ext cx="5032247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472A72-F3DD-2FF4-402B-3E87B735EB03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820338-E785-8184-62F7-69943203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">
            <a:extLst>
              <a:ext uri="{FF2B5EF4-FFF2-40B4-BE49-F238E27FC236}">
                <a16:creationId xmlns:a16="http://schemas.microsoft.com/office/drawing/2014/main" id="{AC7A00BF-1761-159B-3B7B-EB5122265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CD6CBB-800E-70BD-2F4C-D9FC9A41B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1344D66-EDAD-3470-1DCF-48A84AB148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0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E00CD4-ACF2-B2D8-BF33-FB921E48DAF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311EBF-10A3-7A91-B885-F7E2CDB790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6672790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3647FC-EF18-355C-C867-3FE8989305D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3858" y="2642616"/>
            <a:ext cx="3387556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31E7B3-3198-FB2B-7932-745B3C02A11F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771754-BBFC-757A-1CC4-743CAA75F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">
            <a:extLst>
              <a:ext uri="{FF2B5EF4-FFF2-40B4-BE49-F238E27FC236}">
                <a16:creationId xmlns:a16="http://schemas.microsoft.com/office/drawing/2014/main" id="{A23375E3-76F3-B475-AF97-B8A89AFC1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EBBB52-2D64-9853-5167-E29656904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12E44D-D9AD-0A18-CA96-E1F17904B6E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56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5918B8-6928-4533-565B-2CBBEB66B50C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D1878C-B570-DD01-971F-169CEB9217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151" y="1975104"/>
            <a:ext cx="5811409" cy="3172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F79B8D6-984F-84FC-2A3F-917BE280D0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74669" y="-1"/>
            <a:ext cx="5317331" cy="68579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0E9CE6-01E6-8B22-5C0C-60D194CB9844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3BF761-769B-C1D2-D098-0CAC467B3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Nassau Community College Academic Advisement logo">
            <a:extLst>
              <a:ext uri="{FF2B5EF4-FFF2-40B4-BE49-F238E27FC236}">
                <a16:creationId xmlns:a16="http://schemas.microsoft.com/office/drawing/2014/main" id="{7AACEFEA-FBEC-67BF-729C-D874AF494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3A69A62-8241-86B9-51A0-F440576B0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FE06886-3576-F9E9-7948-0D856AD713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5811409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95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DA3E8FC7-DFE2-56FC-09EE-FE07E4AD5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-1"/>
            <a:ext cx="5317331" cy="68579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470018-CFA6-CBE3-D965-9E6323AE18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43599" y="1977650"/>
            <a:ext cx="4837814" cy="3903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A4940-1BA1-479A-5A7A-7E8B3D60113F}"/>
              </a:ext>
            </a:extLst>
          </p:cNvPr>
          <p:cNvSpPr/>
          <p:nvPr userDrawn="1"/>
        </p:nvSpPr>
        <p:spPr>
          <a:xfrm>
            <a:off x="5317331" y="0"/>
            <a:ext cx="6874669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310F24-243C-C176-42D1-55DD808E806C}"/>
              </a:ext>
            </a:extLst>
          </p:cNvPr>
          <p:cNvSpPr txBox="1">
            <a:spLocks/>
          </p:cNvSpPr>
          <p:nvPr userDrawn="1"/>
        </p:nvSpPr>
        <p:spPr>
          <a:xfrm>
            <a:off x="5943599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BBFF9B-199A-8F68-CF3E-244DB8D9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7469" y="6598461"/>
            <a:ext cx="28506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Nassau Community College Academic Advisement logo">
            <a:extLst>
              <a:ext uri="{FF2B5EF4-FFF2-40B4-BE49-F238E27FC236}">
                <a16:creationId xmlns:a16="http://schemas.microsoft.com/office/drawing/2014/main" id="{B40B6484-2DBF-47BD-1FC5-8E7F2FB3D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9AB0494-F88F-90FB-7C3A-633743CE6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598" y="464271"/>
            <a:ext cx="4837815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DC5D2D-9E63-D353-E5C5-4FCEB1A3CA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943597" y="1297344"/>
            <a:ext cx="4837815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018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F20B0A-36C9-6B35-5D8F-5C8D20409D30}"/>
              </a:ext>
            </a:extLst>
          </p:cNvPr>
          <p:cNvSpPr/>
          <p:nvPr userDrawn="1"/>
        </p:nvSpPr>
        <p:spPr>
          <a:xfrm>
            <a:off x="6937513" y="409529"/>
            <a:ext cx="5254487" cy="644847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E580C-540E-7819-5CAC-0FB21BCF90B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1BAD17-0165-C186-0AEC-0F92D19E40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3858" y="914400"/>
            <a:ext cx="4262336" cy="51705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1F8D2F-6596-B47C-1D34-93E011CC28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4150" y="1975104"/>
            <a:ext cx="6125551" cy="3337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08AF63-DCC6-5E64-E3E4-AED6C3BE2E3F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DB2915-D2FD-13D8-8592-A058D15E1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">
            <a:extLst>
              <a:ext uri="{FF2B5EF4-FFF2-40B4-BE49-F238E27FC236}">
                <a16:creationId xmlns:a16="http://schemas.microsoft.com/office/drawing/2014/main" id="{84DDD47A-F628-D943-B940-BD04075F8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3BD852-1E59-8793-5C1B-67B5E3507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6125549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1D8FBB-BDA3-F226-9BA8-7E58539DB4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1297344"/>
            <a:ext cx="6125550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158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C209-DCB6-6154-958B-180357D0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Withdraw From a Class</a:t>
            </a:r>
            <a:br>
              <a:rPr lang="en-US" dirty="0"/>
            </a:br>
            <a:r>
              <a:rPr lang="en-US" dirty="0"/>
              <a:t>in Banner 9</a:t>
            </a:r>
          </a:p>
        </p:txBody>
      </p:sp>
    </p:spTree>
    <p:extLst>
      <p:ext uri="{BB962C8B-B14F-4D97-AF65-F5344CB8AC3E}">
        <p14:creationId xmlns:p14="http://schemas.microsoft.com/office/powerpoint/2010/main" val="7571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B10E-0F1C-1F0D-A607-33C2A1B8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Withdrawal from the Landing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337C3-95B7-2705-E151-F795BC1E38E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7016" y="1276595"/>
            <a:ext cx="10327261" cy="6985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“Class Withdrawal.”</a:t>
            </a:r>
          </a:p>
        </p:txBody>
      </p:sp>
      <p:pic>
        <p:nvPicPr>
          <p:cNvPr id="5" name="Picture 4" descr="Visual of Selecting Class Withdrawal from the landing page.">
            <a:extLst>
              <a:ext uri="{FF2B5EF4-FFF2-40B4-BE49-F238E27FC236}">
                <a16:creationId xmlns:a16="http://schemas.microsoft.com/office/drawing/2014/main" id="{25BB18A2-9E48-482E-8C99-8FADDE98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1" y="1975104"/>
            <a:ext cx="7984999" cy="41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63B3F-F771-433B-BAA3-0A8CD5B8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Column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86B71-1B52-4087-81B8-D4C2C78D31D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8901" y="1297344"/>
            <a:ext cx="10327261" cy="6985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the Action column select “Withdraw from Course.”</a:t>
            </a:r>
          </a:p>
        </p:txBody>
      </p:sp>
      <p:pic>
        <p:nvPicPr>
          <p:cNvPr id="8" name="Picture 7" descr="Visual of Selecting Withdrawal from Course from under the action column.">
            <a:extLst>
              <a:ext uri="{FF2B5EF4-FFF2-40B4-BE49-F238E27FC236}">
                <a16:creationId xmlns:a16="http://schemas.microsoft.com/office/drawing/2014/main" id="{9DBD74CC-97E6-4122-BFBF-004CB0D0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804"/>
            <a:ext cx="10515082" cy="42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DC5845-452F-4015-A9F5-172E0483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Withdrawal Form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E70FF0-05A5-31AF-14F1-D17A0FC973E7}"/>
              </a:ext>
            </a:extLst>
          </p:cNvPr>
          <p:cNvSpPr txBox="1">
            <a:spLocks/>
          </p:cNvSpPr>
          <p:nvPr/>
        </p:nvSpPr>
        <p:spPr>
          <a:xfrm>
            <a:off x="368328" y="1297344"/>
            <a:ext cx="11527337" cy="698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 reason for withdrawing from the course, write any comments you might have, accept acknowledgement and then click “Submit.”</a:t>
            </a:r>
          </a:p>
        </p:txBody>
      </p:sp>
      <p:pic>
        <p:nvPicPr>
          <p:cNvPr id="8" name="Picture 7" descr="Visual of selecting required information needed to request withdrawal and submit.">
            <a:extLst>
              <a:ext uri="{FF2B5EF4-FFF2-40B4-BE49-F238E27FC236}">
                <a16:creationId xmlns:a16="http://schemas.microsoft.com/office/drawing/2014/main" id="{F4E6C191-EEEC-47F2-802B-7C85E386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2" y="2233563"/>
            <a:ext cx="9724063" cy="38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5723DF-0011-4E6D-ABC8-9A07EA1F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CB5B638-BACD-9598-AE5F-9B969582249B}"/>
              </a:ext>
            </a:extLst>
          </p:cNvPr>
          <p:cNvSpPr txBox="1">
            <a:spLocks/>
          </p:cNvSpPr>
          <p:nvPr/>
        </p:nvSpPr>
        <p:spPr>
          <a:xfrm>
            <a:off x="368328" y="1297344"/>
            <a:ext cx="10327261" cy="698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confirmation message will appear.</a:t>
            </a:r>
          </a:p>
        </p:txBody>
      </p:sp>
      <p:pic>
        <p:nvPicPr>
          <p:cNvPr id="9" name="Picture 8" descr="Visual showing a confirmation message that will appear.">
            <a:extLst>
              <a:ext uri="{FF2B5EF4-FFF2-40B4-BE49-F238E27FC236}">
                <a16:creationId xmlns:a16="http://schemas.microsoft.com/office/drawing/2014/main" id="{16DDC90E-0A54-4765-BA6C-4C3203E2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1975104"/>
            <a:ext cx="10921658" cy="41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4DA368-00A7-4331-94F7-F67F6742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Cancel a Withdrawal Request 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8CA3A32-1430-F1F8-9CDB-3EEF9C542B0C}"/>
              </a:ext>
            </a:extLst>
          </p:cNvPr>
          <p:cNvSpPr txBox="1">
            <a:spLocks/>
          </p:cNvSpPr>
          <p:nvPr/>
        </p:nvSpPr>
        <p:spPr>
          <a:xfrm>
            <a:off x="368328" y="1297344"/>
            <a:ext cx="10327261" cy="698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Class Withdrawal from your landing page, click the blue button “Cancel Withdrawal button” and then a confirmation message will appear.</a:t>
            </a:r>
          </a:p>
        </p:txBody>
      </p:sp>
      <p:pic>
        <p:nvPicPr>
          <p:cNvPr id="9" name="Picture 8" descr="Visual of the option to cancel a withdrawal request by selecting the cancel withdrawal button.">
            <a:extLst>
              <a:ext uri="{FF2B5EF4-FFF2-40B4-BE49-F238E27FC236}">
                <a16:creationId xmlns:a16="http://schemas.microsoft.com/office/drawing/2014/main" id="{6A9273EF-18EB-45E4-A130-BC91CD44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975104"/>
            <a:ext cx="10523960" cy="39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ssau Community College">
      <a:dk1>
        <a:srgbClr val="002058"/>
      </a:dk1>
      <a:lt1>
        <a:srgbClr val="FFFFFF"/>
      </a:lt1>
      <a:dk2>
        <a:srgbClr val="E57100"/>
      </a:dk2>
      <a:lt2>
        <a:srgbClr val="E7E6E6"/>
      </a:lt2>
      <a:accent1>
        <a:srgbClr val="5187A9"/>
      </a:accent1>
      <a:accent2>
        <a:srgbClr val="B8CCD2"/>
      </a:accent2>
      <a:accent3>
        <a:srgbClr val="975455"/>
      </a:accent3>
      <a:accent4>
        <a:srgbClr val="DBCCAD"/>
      </a:accent4>
      <a:accent5>
        <a:srgbClr val="768D6F"/>
      </a:accent5>
      <a:accent6>
        <a:srgbClr val="806F82"/>
      </a:accent6>
      <a:hlink>
        <a:srgbClr val="5187A9"/>
      </a:hlink>
      <a:folHlink>
        <a:srgbClr val="5187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98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How to Withdraw From a Class in Banner 9</vt:lpstr>
      <vt:lpstr>Class Withdrawal from the Landing Page</vt:lpstr>
      <vt:lpstr>Action Column</vt:lpstr>
      <vt:lpstr>Course Withdrawal Form</vt:lpstr>
      <vt:lpstr>Confirmation</vt:lpstr>
      <vt:lpstr>How to Cancel a Withdrawal Request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Withdraw From a Class in Banner 9</dc:title>
  <dc:subject/>
  <dc:creator>Fox, Amanda L.</dc:creator>
  <cp:keywords/>
  <dc:description/>
  <cp:lastModifiedBy>Simmons, Stacey I.</cp:lastModifiedBy>
  <cp:revision>15</cp:revision>
  <dcterms:created xsi:type="dcterms:W3CDTF">2025-12-17T18:07:20Z</dcterms:created>
  <dcterms:modified xsi:type="dcterms:W3CDTF">2026-04-28T16:38:46Z</dcterms:modified>
  <cp:category/>
</cp:coreProperties>
</file>