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62" r:id="rId6"/>
    <p:sldId id="259" r:id="rId7"/>
    <p:sldId id="260" r:id="rId8"/>
    <p:sldId id="257" r:id="rId9"/>
    <p:sldId id="258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4661" autoAdjust="0"/>
  </p:normalViewPr>
  <p:slideViewPr>
    <p:cSldViewPr snapToGrid="0">
      <p:cViewPr varScale="1">
        <p:scale>
          <a:sx n="102" d="100"/>
          <a:sy n="102" d="100"/>
        </p:scale>
        <p:origin x="12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589B5-783C-4B78-99C6-766814D74E5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10FF8-A99C-4BA6-B052-8CCE87C9B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72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310FF8-A99C-4BA6-B052-8CCE87C9BF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09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393A5-D50E-4E87-A76D-C6B2E934C7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FB148-3000-4358-BAA1-52250D9E1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8B4C4-65A1-4356-B4AC-27A28074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37EA-10D0-4CA6-BD2B-650D4C2BC24C}" type="datetime1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06E27-EF74-424F-8BA1-E8B5796B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D1FE9-3D8F-4FA8-A330-9C752D478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4B1AB-AFB6-46E2-8190-291F760C7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A5097-71B8-49F4-970F-68C244E9D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8AA34-38C9-4307-AB6A-B51519FF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D4B87-124D-445A-80AA-AF16ECFBE774}" type="datetime1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9F7DC-E33E-44C8-BF85-BC7959F7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4AFCE-AF59-4024-A847-51F2A27F1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1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B0FAA7-948A-4457-B443-62063454F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36385-2A4E-4507-87C5-85327509F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41821-8959-40E6-BAA7-9C7D3B332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91-5DEC-46D8-A131-0CDDFB45EC77}" type="datetime1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DECDF-3378-4401-BEB6-07D26E6EC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8F992-E6A3-4318-B511-851B1183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1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DD29B-0D7B-4F12-8F1F-15D690759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A274A-7B74-43BE-89DB-F8C12EEA1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C9F1B-9BB0-4BEA-A9F1-10550D6D6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603E-980F-4B17-9057-A4A23EA775B3}" type="datetime1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D4142-4AF9-4DC4-9B3A-715AB4B31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C00AC-1F2F-492E-BB9B-40A5DB79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9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49BCC-4784-4C0E-A936-9521323A9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969A2-5A2C-4386-B497-E42848835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5A0B3-502E-4F57-AC6E-A1552DAD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D10C-394D-4157-9324-448CBBB89A8E}" type="datetime1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1B076-FA3E-45B5-BCBB-5278836FE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73A89-230B-435E-89D0-CB597CB3A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5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79671-5021-40EA-99BE-5E682281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D5872-ED44-4F10-8C29-D932C576B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91E40-78A6-4C3B-8D27-73C95F0D6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C20C3-87F0-4F64-8B24-6C3C49D93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35D6-7833-4C20-BC6B-86F22955C95D}" type="datetime1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7EC18-6064-4544-88C9-0D8D2498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8DF11-1246-403D-AD2A-9BF911EA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6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76C1B-D3CF-4896-A09B-47FCC2AB7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C33A6-381F-4776-B1B9-A0EA421E4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7C2DB-9F6A-4781-A147-83561A85C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3C61D1-B038-40D5-9B17-1D0EDC9E7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D31EE8-CFF4-46EF-8E25-5466BD6E2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85539-69AA-4570-BECC-439EF7241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BD02-254C-4536-B618-1A9320C46D17}" type="datetime1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BCB825-38A7-4180-977B-5B6ECD167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88DC9-20D6-48D2-8523-58D08DED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3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9D51F-4F2F-4F60-AC7B-C7D3452FA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ECD726-FA3E-499C-8A3A-6244244B2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18B0-547F-4E98-B92F-89FEA693428F}" type="datetime1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87DDF-B463-46DD-BD18-C3A4C0C46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983FCD-C181-4022-A648-AEBF96BF4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9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7734BD-A7B2-43A6-BFF8-C44F408EA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3D12-5A11-419F-B128-5CD2114E235D}" type="datetime1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2ECBDC-1B4E-4CB8-A64B-EFCDC73D3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2AEEF-C691-446B-89D6-45C67CF5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6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7B8EB-DB37-4BCC-8500-6AD634183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7A39C-FCCF-439B-91BD-3AF0587AF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AC14A8-3692-4158-89EF-82E248F67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4A39E-EFD4-42E6-863E-BB47D998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5C6D-CA84-40CF-A50F-9D45E84A087E}" type="datetime1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BF15E-F2D4-4B7F-B47F-6F9289528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15B83-45AC-4710-B997-3D55C78E3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6594F-D6F3-42DA-BD9B-2B024BC6C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362B32-F6F1-4C9A-A545-FC9F7F423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9503E-094B-4D77-A4C5-7B654AF2E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49582-0824-446D-B77C-252D98CFD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76FE-5E01-4298-89AD-1262875E2120}" type="datetime1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4B159-0FA3-4206-81DE-3EEF6743B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48C82-86AE-49D1-B380-EA69E5FB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7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05B50D-005F-4951-811F-3664B4219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9CA89-375E-4505-A5C4-0A8FB3C3D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83F60-E90C-437F-B3C3-EAB9A3EC1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A1929-03D6-4223-9456-C246A9960596}" type="datetime1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C0D3D-C7DD-4455-96D7-2657826C7C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22AEC-1FD2-4B6B-99B0-2B69A2890F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690DA-FD76-4FB5-AD88-FE158E46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8674B-EDB7-49D8-9714-1EC485C023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search for classes by  Instructional Method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9DF749-DE8A-470E-81F3-9512C82B54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Asynchronous Online, Synchronous Online, Traditional Face-to-Face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B6A73-E764-4F2E-A422-BBE0EA76C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7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CF058-6182-4114-BB81-CAB257571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After logging into </a:t>
            </a:r>
            <a:r>
              <a:rPr lang="en-US" dirty="0" err="1"/>
              <a:t>myNCC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click on Academic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6FC4D52-BA6A-41A2-90DB-08ED00088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48243" y="1690688"/>
            <a:ext cx="8095512" cy="4351338"/>
          </a:xfrm>
          <a:prstGeom prst="rect">
            <a:avLst/>
          </a:prstGeom>
        </p:spPr>
      </p:pic>
      <p:sp>
        <p:nvSpPr>
          <p:cNvPr id="5" name="Oval 4" descr="Circle Academic to indicate location&#10;">
            <a:extLst>
              <a:ext uri="{FF2B5EF4-FFF2-40B4-BE49-F238E27FC236}">
                <a16:creationId xmlns:a16="http://schemas.microsoft.com/office/drawing/2014/main" id="{A9D683E1-3421-4D71-9630-3FD3862EC002}"/>
              </a:ext>
            </a:extLst>
          </p:cNvPr>
          <p:cNvSpPr/>
          <p:nvPr/>
        </p:nvSpPr>
        <p:spPr>
          <a:xfrm>
            <a:off x="2514601" y="4438650"/>
            <a:ext cx="2400300" cy="1738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E5164F-7E5E-4B2F-9726-E88B27002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48243" y="1690688"/>
            <a:ext cx="8095512" cy="5175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B27294-23F5-447B-A6AF-665ACD883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48799" y="2208213"/>
            <a:ext cx="694956" cy="257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2B8F53-8501-4160-8978-64D867350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4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005D5-8DBF-4783-868C-E5D283C6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 Add or Drop Classes </a:t>
            </a:r>
          </a:p>
        </p:txBody>
      </p:sp>
      <p:pic>
        <p:nvPicPr>
          <p:cNvPr id="4" name="Content Placeholder 3" descr="screen picture of student academic &#10;">
            <a:extLst>
              <a:ext uri="{FF2B5EF4-FFF2-40B4-BE49-F238E27FC236}">
                <a16:creationId xmlns:a16="http://schemas.microsoft.com/office/drawing/2014/main" id="{F6215BE3-99B8-450C-AE24-89D0B5F59D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6875" y="1514475"/>
            <a:ext cx="8305800" cy="4464368"/>
          </a:xfrm>
          <a:prstGeom prst="rect">
            <a:avLst/>
          </a:prstGeom>
        </p:spPr>
      </p:pic>
      <p:sp>
        <p:nvSpPr>
          <p:cNvPr id="5" name="Oval 4" descr="oval placed to indicate Add or Drop Classes location ">
            <a:extLst>
              <a:ext uri="{FF2B5EF4-FFF2-40B4-BE49-F238E27FC236}">
                <a16:creationId xmlns:a16="http://schemas.microsoft.com/office/drawing/2014/main" id="{DEADB108-4D43-4251-8E6F-FD188400D00A}"/>
              </a:ext>
            </a:extLst>
          </p:cNvPr>
          <p:cNvSpPr/>
          <p:nvPr/>
        </p:nvSpPr>
        <p:spPr>
          <a:xfrm>
            <a:off x="2286000" y="4086225"/>
            <a:ext cx="1533525" cy="8191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865335-6A4A-4C17-9528-F9DD70062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58301" y="2562226"/>
            <a:ext cx="647700" cy="2571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B69EA4-70BE-4158-B12A-40C5DDC05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66875" y="1476375"/>
            <a:ext cx="8305800" cy="819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8CB87-C5E3-4411-A8D8-608152A48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5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2C13F-6F8C-4679-84B9-967172C4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 Class Search </a:t>
            </a:r>
          </a:p>
        </p:txBody>
      </p:sp>
      <p:pic>
        <p:nvPicPr>
          <p:cNvPr id="4" name="Content Placeholder 3" descr="screen picture of the add or drop classes screen&#10;">
            <a:extLst>
              <a:ext uri="{FF2B5EF4-FFF2-40B4-BE49-F238E27FC236}">
                <a16:creationId xmlns:a16="http://schemas.microsoft.com/office/drawing/2014/main" id="{830BFB05-0F8A-4413-B852-F2C1F3EB42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8244" y="1825625"/>
            <a:ext cx="8095512" cy="4351338"/>
          </a:xfrm>
          <a:prstGeom prst="rect">
            <a:avLst/>
          </a:prstGeom>
        </p:spPr>
      </p:pic>
      <p:sp>
        <p:nvSpPr>
          <p:cNvPr id="6" name="Oval 5" descr="oval added to indicate the location of the Class Search button &#10;">
            <a:extLst>
              <a:ext uri="{FF2B5EF4-FFF2-40B4-BE49-F238E27FC236}">
                <a16:creationId xmlns:a16="http://schemas.microsoft.com/office/drawing/2014/main" id="{6A507084-9FDC-4DB2-9B09-6479AD23A596}"/>
              </a:ext>
            </a:extLst>
          </p:cNvPr>
          <p:cNvSpPr/>
          <p:nvPr/>
        </p:nvSpPr>
        <p:spPr>
          <a:xfrm>
            <a:off x="2676525" y="5457825"/>
            <a:ext cx="495300" cy="44160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80DF0E-BD09-4189-95FC-2DDD1F144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05900" y="2400300"/>
            <a:ext cx="857250" cy="1809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D15096-3FCD-42B9-A746-71BE97E5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48244" y="1825625"/>
            <a:ext cx="8114931" cy="574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C90B9-DDAD-42DB-AAB8-4707DAA9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6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20A82E1-5F68-415F-B44A-0E1B40F6A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534" y="1801811"/>
            <a:ext cx="9860437" cy="41653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1B11FA-D0C6-4759-8FBE-05FA8495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 Advanced Search</a:t>
            </a:r>
          </a:p>
        </p:txBody>
      </p:sp>
      <p:sp>
        <p:nvSpPr>
          <p:cNvPr id="5" name="Oval 4" descr="oval indicating the location of the Advance Search &#10;">
            <a:extLst>
              <a:ext uri="{FF2B5EF4-FFF2-40B4-BE49-F238E27FC236}">
                <a16:creationId xmlns:a16="http://schemas.microsoft.com/office/drawing/2014/main" id="{8C486E95-AE63-4319-94CA-036A75808BC1}"/>
              </a:ext>
            </a:extLst>
          </p:cNvPr>
          <p:cNvSpPr/>
          <p:nvPr/>
        </p:nvSpPr>
        <p:spPr>
          <a:xfrm>
            <a:off x="1669823" y="5605316"/>
            <a:ext cx="1123950" cy="29368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39E1A-C9C0-4342-B433-2928B09E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DCA00653-85D8-425A-BD77-E3643CA84C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9181" y="1776713"/>
            <a:ext cx="5417576" cy="446503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7012D6-9195-4C39-A4B6-352D556DF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000" dirty="0"/>
              <a:t>Select an Instructional Method. Highlight your preferred method; Asynchronous Online, Synchronous Online, Traditional Face to Face. </a:t>
            </a:r>
            <a:br>
              <a:rPr lang="en-US" sz="3000" dirty="0"/>
            </a:br>
            <a:r>
              <a:rPr lang="en-US" sz="3000" dirty="0"/>
              <a:t>Then click on Section Search </a:t>
            </a:r>
          </a:p>
        </p:txBody>
      </p:sp>
      <p:sp>
        <p:nvSpPr>
          <p:cNvPr id="3" name="Oval 2" descr="oval indicating the Instructional Method location &#10;">
            <a:extLst>
              <a:ext uri="{FF2B5EF4-FFF2-40B4-BE49-F238E27FC236}">
                <a16:creationId xmlns:a16="http://schemas.microsoft.com/office/drawing/2014/main" id="{952769BB-F3E6-4AF5-8B41-A2EFC28768C3}"/>
              </a:ext>
            </a:extLst>
          </p:cNvPr>
          <p:cNvSpPr/>
          <p:nvPr/>
        </p:nvSpPr>
        <p:spPr>
          <a:xfrm>
            <a:off x="2460396" y="3602324"/>
            <a:ext cx="1253765" cy="40406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 descr="oval indicating Section Search location &#10;">
            <a:extLst>
              <a:ext uri="{FF2B5EF4-FFF2-40B4-BE49-F238E27FC236}">
                <a16:creationId xmlns:a16="http://schemas.microsoft.com/office/drawing/2014/main" id="{603CC642-67C3-43C1-A158-4722334D27BC}"/>
              </a:ext>
            </a:extLst>
          </p:cNvPr>
          <p:cNvSpPr/>
          <p:nvPr/>
        </p:nvSpPr>
        <p:spPr>
          <a:xfrm>
            <a:off x="1329181" y="6003924"/>
            <a:ext cx="856882" cy="35242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D28E9-978D-4B13-8C35-7EE9C6BE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58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8B4CB5B-A5BB-4059-A0C4-48848CBD5B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622" y="1825625"/>
            <a:ext cx="10362756" cy="435133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CC0C70-4D53-4CB9-883C-F678CE90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Classes with the selected </a:t>
            </a:r>
            <a:br>
              <a:rPr lang="en-US" dirty="0"/>
            </a:br>
            <a:r>
              <a:rPr lang="en-US" dirty="0"/>
              <a:t>Instructional Method will display</a:t>
            </a:r>
          </a:p>
        </p:txBody>
      </p:sp>
      <p:sp>
        <p:nvSpPr>
          <p:cNvPr id="3" name="Oval 2" descr="oval indicating location and instructional method &#10;">
            <a:extLst>
              <a:ext uri="{FF2B5EF4-FFF2-40B4-BE49-F238E27FC236}">
                <a16:creationId xmlns:a16="http://schemas.microsoft.com/office/drawing/2014/main" id="{B8A1221A-A73D-47A8-8F8A-25506399FB92}"/>
              </a:ext>
            </a:extLst>
          </p:cNvPr>
          <p:cNvSpPr/>
          <p:nvPr/>
        </p:nvSpPr>
        <p:spPr>
          <a:xfrm>
            <a:off x="7403969" y="3294856"/>
            <a:ext cx="504825" cy="48577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80FD6-0470-4593-BFF1-AF501708B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690DA-FD76-4FB5-AD88-FE158E469D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65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8845616a-edf1-4dd7-99eb-bb8f8a70dc68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BED4DF35C434884B83B850092ED32" ma:contentTypeVersion="19" ma:contentTypeDescription="Create a new document." ma:contentTypeScope="" ma:versionID="c9ca85868d1c68f98244f4a653eaf1b1">
  <xsd:schema xmlns:xsd="http://www.w3.org/2001/XMLSchema" xmlns:xs="http://www.w3.org/2001/XMLSchema" xmlns:p="http://schemas.microsoft.com/office/2006/metadata/properties" xmlns:ns1="http://schemas.microsoft.com/sharepoint/v3" xmlns:ns3="b09e9b2a-0724-4f85-ae96-4a6aefda8a0d" xmlns:ns4="8845616a-edf1-4dd7-99eb-bb8f8a70dc68" targetNamespace="http://schemas.microsoft.com/office/2006/metadata/properties" ma:root="true" ma:fieldsID="2a0cf2ad35824ea80a3808f77b57ab09" ns1:_="" ns3:_="" ns4:_="">
    <xsd:import namespace="http://schemas.microsoft.com/sharepoint/v3"/>
    <xsd:import namespace="b09e9b2a-0724-4f85-ae96-4a6aefda8a0d"/>
    <xsd:import namespace="8845616a-edf1-4dd7-99eb-bb8f8a70dc6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ObjectDetectorVersions" minOccurs="0"/>
                <xsd:element ref="ns4:MediaServiceSearchProperties" minOccurs="0"/>
                <xsd:element ref="ns4:_activity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9e9b2a-0724-4f85-ae96-4a6aefda8a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5616a-edf1-4dd7-99eb-bb8f8a70d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8A4425-57FA-4897-A0BC-345494F799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21EDE0-6B6B-4737-9201-B45D36EC1A59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8845616a-edf1-4dd7-99eb-bb8f8a70dc68"/>
    <ds:schemaRef ds:uri="b09e9b2a-0724-4f85-ae96-4a6aefda8a0d"/>
    <ds:schemaRef ds:uri="http://schemas.microsoft.com/sharepoint/v3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39E9CA0-8858-4F89-BCB8-D4A1BE2943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09e9b2a-0724-4f85-ae96-4a6aefda8a0d"/>
    <ds:schemaRef ds:uri="8845616a-edf1-4dd7-99eb-bb8f8a70d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80</Words>
  <Application>Microsoft Office PowerPoint</Application>
  <PresentationFormat>Widescreen</PresentationFormat>
  <Paragraphs>16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How to search for classes by  Instructional Method</vt:lpstr>
      <vt:lpstr>After logging into myNCC, click on Academic </vt:lpstr>
      <vt:lpstr>Select Add or Drop Classes </vt:lpstr>
      <vt:lpstr>Select Class Search </vt:lpstr>
      <vt:lpstr>Select Advanced Search</vt:lpstr>
      <vt:lpstr>Select an Instructional Method. Highlight your preferred method; Asynchronous Online, Synchronous Online, Traditional Face to Face.  Then click on Section Search </vt:lpstr>
      <vt:lpstr>Classes with the selected  Instructional Method will display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search classes by Instructional Methods</dc:title>
  <dc:creator>Rivas, Patricia</dc:creator>
  <cp:lastModifiedBy>Rivas, Patricia</cp:lastModifiedBy>
  <cp:revision>8</cp:revision>
  <dcterms:created xsi:type="dcterms:W3CDTF">2023-02-02T17:54:30Z</dcterms:created>
  <dcterms:modified xsi:type="dcterms:W3CDTF">2025-03-13T18:17:43Z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0x010100AB3BED4DF35C434884B83B850092ED32</vt:lpwstr>
  </property>
</Properties>
</file>